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63" r:id="rId2"/>
    <p:sldId id="298" r:id="rId3"/>
    <p:sldId id="297" r:id="rId4"/>
    <p:sldId id="295" r:id="rId5"/>
    <p:sldId id="280" r:id="rId6"/>
    <p:sldId id="279" r:id="rId7"/>
    <p:sldId id="281" r:id="rId8"/>
    <p:sldId id="290" r:id="rId9"/>
    <p:sldId id="277" r:id="rId10"/>
    <p:sldId id="292" r:id="rId11"/>
    <p:sldId id="296" r:id="rId12"/>
    <p:sldId id="291" r:id="rId13"/>
    <p:sldId id="278" r:id="rId14"/>
    <p:sldId id="293" r:id="rId15"/>
    <p:sldId id="294" r:id="rId16"/>
  </p:sldIdLst>
  <p:sldSz cx="12192000" cy="9144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B117A4-27E0-4B2C-AEB2-DC1A87FFD00E}" v="107" dt="2021-01-10T16:04:19.6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1340" y="56"/>
      </p:cViewPr>
      <p:guideLst>
        <p:guide orient="horz" pos="288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103632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02717"/>
            <a:ext cx="9144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B63FD-723C-4035-A1DE-881864201E00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87997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AFD20-F0B5-45FF-BE0C-8815E4809F76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23409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86834"/>
            <a:ext cx="2628900" cy="774911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86834"/>
            <a:ext cx="7734300" cy="77491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662BA2-3E95-431E-B74D-9B8682D7D032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1651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609600" y="366715"/>
            <a:ext cx="10972800" cy="78009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79F4CC3-1DC5-4894-8348-441DCB411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7428369-168C-4210-9E7E-740E3D67AC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4B24AD0-B870-421E-BC0F-9AEA235E48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C667B-0120-4821-A1F2-DCEDB1A620F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17144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5850F-020D-421D-91E2-D4C390162BBF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31935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279653"/>
            <a:ext cx="10515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119286"/>
            <a:ext cx="10515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764715-245A-4D76-835F-6FE60C4B9122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21634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4167"/>
            <a:ext cx="5181600" cy="5801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34167"/>
            <a:ext cx="5181600" cy="5801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AEEC63-D3A6-4D3E-846B-16F804640342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4712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86836"/>
            <a:ext cx="10515600" cy="176741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41551"/>
            <a:ext cx="51577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340100"/>
            <a:ext cx="5157787" cy="4912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41551"/>
            <a:ext cx="5183188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340100"/>
            <a:ext cx="5183188" cy="4912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A48AD0-E42E-454E-99ED-E980D51ECB2B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6979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C871BD-4B7D-4C92-9340-91452AAEA179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79933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83FD4-3F8C-4D94-B0A4-E50D3B16AE44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7189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16569"/>
            <a:ext cx="61722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79F76-259B-4CBD-8321-5912008F61C3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8349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16569"/>
            <a:ext cx="61722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60BFB8-CBA8-4C3D-9A0B-8B06C0EDED32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2022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34167"/>
            <a:ext cx="10515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A95B1F9-5E85-42F4-B733-D98BD5FD02BD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56667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547767269"/>
              </p:ext>
            </p:extLst>
          </p:nvPr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6541" y="5795566"/>
            <a:ext cx="93937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9957" y="4479357"/>
            <a:ext cx="120547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3493" y="3143563"/>
            <a:ext cx="120547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3004" y="7158302"/>
            <a:ext cx="93937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4990" y="5112604"/>
            <a:ext cx="95540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6234" y="7829541"/>
            <a:ext cx="101791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0" name="Text Box 784">
            <a:extLst>
              <a:ext uri="{FF2B5EF4-FFF2-40B4-BE49-F238E27FC236}">
                <a16:creationId xmlns:a16="http://schemas.microsoft.com/office/drawing/2014/main" id="{ECF1D9D9-6CD0-417F-A77A-E08DAD4AD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5057" y="5795566"/>
            <a:ext cx="60915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ann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1" name="Text Box 784">
            <a:extLst>
              <a:ext uri="{FF2B5EF4-FFF2-40B4-BE49-F238E27FC236}">
                <a16:creationId xmlns:a16="http://schemas.microsoft.com/office/drawing/2014/main" id="{60C47EA0-75F2-47E9-B74B-E3971B734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5447" y="4479357"/>
            <a:ext cx="95379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ann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2" name="Text Box 784">
            <a:extLst>
              <a:ext uri="{FF2B5EF4-FFF2-40B4-BE49-F238E27FC236}">
                <a16:creationId xmlns:a16="http://schemas.microsoft.com/office/drawing/2014/main" id="{1A442A21-7D5E-4696-99F7-569EACC99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5469" y="3143563"/>
            <a:ext cx="86082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ann</a:t>
            </a:r>
            <a:r>
              <a:rPr lang="de-DE" altLang="de-DE" sz="2200" b="1" noProof="1">
                <a:solidFill>
                  <a:srgbClr val="FF0000"/>
                </a:solidFill>
              </a:rPr>
              <a:t>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3" name="Text Box 784">
            <a:extLst>
              <a:ext uri="{FF2B5EF4-FFF2-40B4-BE49-F238E27FC236}">
                <a16:creationId xmlns:a16="http://schemas.microsoft.com/office/drawing/2014/main" id="{1054D579-9430-4E77-A0E4-EBBB2A4A8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5685" y="7158302"/>
            <a:ext cx="86082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ann</a:t>
            </a:r>
            <a:r>
              <a:rPr lang="de-DE" altLang="de-DE" sz="2200" b="1" noProof="1">
                <a:solidFill>
                  <a:srgbClr val="FF0000"/>
                </a:solidFill>
              </a:rPr>
              <a:t>os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4" name="Text Box 784">
            <a:extLst>
              <a:ext uri="{FF2B5EF4-FFF2-40B4-BE49-F238E27FC236}">
                <a16:creationId xmlns:a16="http://schemas.microsoft.com/office/drawing/2014/main" id="{217D9423-3169-4424-BC32-1FFDA2D13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0479" y="5112604"/>
            <a:ext cx="70373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ann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noProof="1">
              <a:solidFill>
                <a:srgbClr val="FF0000"/>
              </a:solidFill>
            </a:endParaRPr>
          </a:p>
        </p:txBody>
      </p:sp>
      <p:sp>
        <p:nvSpPr>
          <p:cNvPr id="15" name="Text Box 784">
            <a:extLst>
              <a:ext uri="{FF2B5EF4-FFF2-40B4-BE49-F238E27FC236}">
                <a16:creationId xmlns:a16="http://schemas.microsoft.com/office/drawing/2014/main" id="{766236C5-BAE3-46C5-9964-36446AEB6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5476" y="7829541"/>
            <a:ext cx="76624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ann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6" name="Text Box 784">
            <a:extLst>
              <a:ext uri="{FF2B5EF4-FFF2-40B4-BE49-F238E27FC236}">
                <a16:creationId xmlns:a16="http://schemas.microsoft.com/office/drawing/2014/main" id="{ED402B05-1FF5-4000-B396-A6A1872C2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4502" y="5795566"/>
            <a:ext cx="78227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7" name="Text Box 784">
            <a:extLst>
              <a:ext uri="{FF2B5EF4-FFF2-40B4-BE49-F238E27FC236}">
                <a16:creationId xmlns:a16="http://schemas.microsoft.com/office/drawing/2014/main" id="{2DFA675A-F256-4618-8919-B132FFC6F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4480" y="4479357"/>
            <a:ext cx="87525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D668833D-EF4A-41C4-BAE8-1267EDAAD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050" y="3143563"/>
            <a:ext cx="62518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B0E3564-A1D2-46C6-AA80-08574EA1D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0965" y="7158302"/>
            <a:ext cx="78227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4" name="Text Box 784">
            <a:extLst>
              <a:ext uri="{FF2B5EF4-FFF2-40B4-BE49-F238E27FC236}">
                <a16:creationId xmlns:a16="http://schemas.microsoft.com/office/drawing/2014/main" id="{F4C2A013-CCF7-4299-BC11-3792BB529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9513" y="5112604"/>
            <a:ext cx="62518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9A175E06-2CB5-4E64-AD7C-A2D3F5D54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742" y="7829541"/>
            <a:ext cx="70373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C7C95D7D-1E46-4E51-A230-6DBC1AC4F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7504" y="5794321"/>
            <a:ext cx="103074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amor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B2A750AF-7009-411B-AF98-FBA757DB0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3817" y="4478806"/>
            <a:ext cx="1123718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amor</a:t>
            </a:r>
            <a:r>
              <a:rPr lang="de-DE" altLang="de-DE" sz="2200" b="1" noProof="1">
                <a:solidFill>
                  <a:srgbClr val="FF0000"/>
                </a:solidFill>
              </a:rPr>
              <a:t>em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BAAB0874-CA61-4589-9E6A-BE31A9CDF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4599" y="3135544"/>
            <a:ext cx="71655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amor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EA5EC2E6-AEAE-41B7-98E4-66E14FFE7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0304" y="7168658"/>
            <a:ext cx="103074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amor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FD90A0A2-D441-4823-9FEE-5F362904B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6866" y="5123695"/>
            <a:ext cx="87364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amor</a:t>
            </a:r>
            <a:r>
              <a:rPr lang="de-DE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3" name="Text Box 784">
            <a:extLst>
              <a:ext uri="{FF2B5EF4-FFF2-40B4-BE49-F238E27FC236}">
                <a16:creationId xmlns:a16="http://schemas.microsoft.com/office/drawing/2014/main" id="{C5DF3F08-FFB1-4A19-BD6C-63DFCF2F0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6453" y="7841543"/>
            <a:ext cx="129844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amor</a:t>
            </a:r>
            <a:r>
              <a:rPr lang="de-DE" altLang="de-DE" sz="2200" b="1" noProof="1">
                <a:solidFill>
                  <a:srgbClr val="FF0000"/>
                </a:solidFill>
              </a:rPr>
              <a:t>ibus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546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0" grpId="0" animBg="1"/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1221501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popul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1206" y="5795566"/>
            <a:ext cx="87685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popul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1596" y="4479357"/>
            <a:ext cx="1221501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popul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1619" y="3143563"/>
            <a:ext cx="1128527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popul</a:t>
            </a:r>
            <a:r>
              <a:rPr lang="de-DE" altLang="de-DE" sz="2200" b="1" noProof="1">
                <a:solidFill>
                  <a:srgbClr val="FF0000"/>
                </a:solidFill>
              </a:rPr>
              <a:t>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1834" y="7158302"/>
            <a:ext cx="1128527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popul</a:t>
            </a:r>
            <a:r>
              <a:rPr lang="de-DE" altLang="de-DE" sz="2200" b="1" noProof="1">
                <a:solidFill>
                  <a:srgbClr val="FF0000"/>
                </a:solidFill>
              </a:rPr>
              <a:t>os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6629" y="5112604"/>
            <a:ext cx="97143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popul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1625" y="7829541"/>
            <a:ext cx="103395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popul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79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692968996"/>
              </p:ext>
            </p:extLst>
          </p:nvPr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1378596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victor</a:t>
            </a:r>
            <a:r>
              <a:rPr lang="de-DE" altLang="de-DE" sz="2200" b="1" noProof="1">
                <a:solidFill>
                  <a:srgbClr val="FF0000"/>
                </a:solidFill>
              </a:rPr>
              <a:t>ibus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7504" y="5794321"/>
            <a:ext cx="111089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victor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3817" y="4478806"/>
            <a:ext cx="1203868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victor</a:t>
            </a:r>
            <a:r>
              <a:rPr lang="de-DE" altLang="de-DE" sz="2200" b="1" noProof="1">
                <a:solidFill>
                  <a:srgbClr val="FF0000"/>
                </a:solidFill>
              </a:rPr>
              <a:t>em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4599" y="3135544"/>
            <a:ext cx="79670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victor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0304" y="7168658"/>
            <a:ext cx="111089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victor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6791" y="5123695"/>
            <a:ext cx="95379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victor</a:t>
            </a:r>
            <a:r>
              <a:rPr lang="de-DE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6453" y="7841543"/>
            <a:ext cx="1378596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victor</a:t>
            </a:r>
            <a:r>
              <a:rPr lang="de-DE" altLang="de-DE" sz="2200" b="1" noProof="1">
                <a:solidFill>
                  <a:srgbClr val="FF0000"/>
                </a:solidFill>
              </a:rPr>
              <a:t>ibus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16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1125321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iniuri</a:t>
            </a:r>
            <a:r>
              <a:rPr lang="de-DE" altLang="de-DE" sz="2200" b="1" noProof="1">
                <a:solidFill>
                  <a:srgbClr val="FF0000"/>
                </a:solidFill>
              </a:rPr>
              <a:t>am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9468" y="5795566"/>
            <a:ext cx="1032347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iniuri</a:t>
            </a:r>
            <a:r>
              <a:rPr lang="de-DE" altLang="de-DE" sz="2200" b="1" noProof="1">
                <a:solidFill>
                  <a:srgbClr val="FF0000"/>
                </a:solidFill>
              </a:rPr>
              <a:t>ae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9446" y="4479357"/>
            <a:ext cx="1125321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iniuri</a:t>
            </a:r>
            <a:r>
              <a:rPr lang="de-DE" altLang="de-DE" sz="2200" b="1" noProof="1">
                <a:solidFill>
                  <a:srgbClr val="FF0000"/>
                </a:solidFill>
              </a:rPr>
              <a:t>am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8015" y="3143563"/>
            <a:ext cx="87525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iniuri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5931" y="7158302"/>
            <a:ext cx="1032347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iniuri</a:t>
            </a:r>
            <a:r>
              <a:rPr lang="de-DE" altLang="de-DE" sz="2200" b="1" noProof="1">
                <a:solidFill>
                  <a:srgbClr val="FF0000"/>
                </a:solidFill>
              </a:rPr>
              <a:t>as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206" y="5112604"/>
            <a:ext cx="95379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iniurii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7708" y="7829541"/>
            <a:ext cx="95379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iniuri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03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1346536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consili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6736" y="5795566"/>
            <a:ext cx="115898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consilii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2634" y="4482429"/>
            <a:ext cx="1346536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consili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2634" y="3143563"/>
            <a:ext cx="1346536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consili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9859" y="7158302"/>
            <a:ext cx="1080437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consili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3829" y="5112604"/>
            <a:ext cx="1096467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consili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9873" y="7829541"/>
            <a:ext cx="115898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consili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42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860825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gladi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6509" y="5795566"/>
            <a:ext cx="766248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gladi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6899" y="4479357"/>
            <a:ext cx="111089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gladi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6923" y="3143563"/>
            <a:ext cx="101791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gladi</a:t>
            </a:r>
            <a:r>
              <a:rPr lang="de-DE" altLang="de-DE" sz="2200" b="1" noProof="1">
                <a:solidFill>
                  <a:srgbClr val="FF0000"/>
                </a:solidFill>
              </a:rPr>
              <a:t>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7138" y="7158302"/>
            <a:ext cx="101791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gladi</a:t>
            </a:r>
            <a:r>
              <a:rPr lang="de-DE" altLang="de-DE" sz="2200" b="1" noProof="1">
                <a:solidFill>
                  <a:srgbClr val="FF0000"/>
                </a:solidFill>
              </a:rPr>
              <a:t>os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1933" y="5112604"/>
            <a:ext cx="860825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gladi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6929" y="7829541"/>
            <a:ext cx="923342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gladi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503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69675243"/>
              </p:ext>
            </p:extLst>
          </p:nvPr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843193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4772" y="5795566"/>
            <a:ext cx="92173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ae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4750" y="4479357"/>
            <a:ext cx="101471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am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3319" y="3143563"/>
            <a:ext cx="76464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1235" y="7158302"/>
            <a:ext cx="92173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as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9782" y="5112604"/>
            <a:ext cx="76464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3011" y="7829541"/>
            <a:ext cx="843192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0" name="Text Box 784">
            <a:extLst>
              <a:ext uri="{FF2B5EF4-FFF2-40B4-BE49-F238E27FC236}">
                <a16:creationId xmlns:a16="http://schemas.microsoft.com/office/drawing/2014/main" id="{DE7D2E29-F3AE-44EC-92C3-6BD00A67F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623" y="5797515"/>
            <a:ext cx="686098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1" name="Text Box 784">
            <a:extLst>
              <a:ext uri="{FF2B5EF4-FFF2-40B4-BE49-F238E27FC236}">
                <a16:creationId xmlns:a16="http://schemas.microsoft.com/office/drawing/2014/main" id="{B906EF97-8660-44EF-9A1A-9010E7708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8766" y="4481306"/>
            <a:ext cx="103074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2" name="Text Box 784">
            <a:extLst>
              <a:ext uri="{FF2B5EF4-FFF2-40B4-BE49-F238E27FC236}">
                <a16:creationId xmlns:a16="http://schemas.microsoft.com/office/drawing/2014/main" id="{01658019-2577-4732-81A9-996818757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8788" y="3145512"/>
            <a:ext cx="93777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3" name="Text Box 784">
            <a:extLst>
              <a:ext uri="{FF2B5EF4-FFF2-40B4-BE49-F238E27FC236}">
                <a16:creationId xmlns:a16="http://schemas.microsoft.com/office/drawing/2014/main" id="{4344B0E3-10AE-4F51-8A9E-0DF5F7BD7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5251" y="7160251"/>
            <a:ext cx="93776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servo</a:t>
            </a:r>
            <a:r>
              <a:rPr lang="de-DE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4" name="Text Box 784">
            <a:extLst>
              <a:ext uri="{FF2B5EF4-FFF2-40B4-BE49-F238E27FC236}">
                <a16:creationId xmlns:a16="http://schemas.microsoft.com/office/drawing/2014/main" id="{C4F4B807-EF9F-46B1-A3BF-7C03E39E8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798" y="5114553"/>
            <a:ext cx="78067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5" name="Text Box 784">
            <a:extLst>
              <a:ext uri="{FF2B5EF4-FFF2-40B4-BE49-F238E27FC236}">
                <a16:creationId xmlns:a16="http://schemas.microsoft.com/office/drawing/2014/main" id="{7E8A9DFB-948D-4A72-BFDD-6B6F2FFD2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5042" y="7831490"/>
            <a:ext cx="843192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078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6759" y="5795566"/>
            <a:ext cx="27893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0176" y="4479357"/>
            <a:ext cx="54503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3712" y="3143563"/>
            <a:ext cx="54503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3222" y="7158302"/>
            <a:ext cx="27893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5208" y="5112604"/>
            <a:ext cx="29496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6452" y="7829541"/>
            <a:ext cx="357482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0" name="Text Box 784">
            <a:extLst>
              <a:ext uri="{FF2B5EF4-FFF2-40B4-BE49-F238E27FC236}">
                <a16:creationId xmlns:a16="http://schemas.microsoft.com/office/drawing/2014/main" id="{ECF1D9D9-6CD0-417F-A77A-E08DAD4AD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440" y="5795566"/>
            <a:ext cx="200388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1" name="Text Box 784">
            <a:extLst>
              <a:ext uri="{FF2B5EF4-FFF2-40B4-BE49-F238E27FC236}">
                <a16:creationId xmlns:a16="http://schemas.microsoft.com/office/drawing/2014/main" id="{60C47EA0-75F2-47E9-B74B-E3971B734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9829" y="4479357"/>
            <a:ext cx="54503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2" name="Text Box 784">
            <a:extLst>
              <a:ext uri="{FF2B5EF4-FFF2-40B4-BE49-F238E27FC236}">
                <a16:creationId xmlns:a16="http://schemas.microsoft.com/office/drawing/2014/main" id="{1A442A21-7D5E-4696-99F7-569EACC99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9851" y="3143563"/>
            <a:ext cx="45206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3" name="Text Box 784">
            <a:extLst>
              <a:ext uri="{FF2B5EF4-FFF2-40B4-BE49-F238E27FC236}">
                <a16:creationId xmlns:a16="http://schemas.microsoft.com/office/drawing/2014/main" id="{1054D579-9430-4E77-A0E4-EBBB2A4A8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0067" y="7158302"/>
            <a:ext cx="45206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os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4" name="Text Box 784">
            <a:extLst>
              <a:ext uri="{FF2B5EF4-FFF2-40B4-BE49-F238E27FC236}">
                <a16:creationId xmlns:a16="http://schemas.microsoft.com/office/drawing/2014/main" id="{217D9423-3169-4424-BC32-1FFDA2D13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862" y="5112604"/>
            <a:ext cx="29496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noProof="1">
              <a:solidFill>
                <a:srgbClr val="FF0000"/>
              </a:solidFill>
            </a:endParaRPr>
          </a:p>
        </p:txBody>
      </p:sp>
      <p:sp>
        <p:nvSpPr>
          <p:cNvPr id="15" name="Text Box 784">
            <a:extLst>
              <a:ext uri="{FF2B5EF4-FFF2-40B4-BE49-F238E27FC236}">
                <a16:creationId xmlns:a16="http://schemas.microsoft.com/office/drawing/2014/main" id="{766236C5-BAE3-46C5-9964-36446AEB6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859" y="7829541"/>
            <a:ext cx="357482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6" name="Text Box 784">
            <a:extLst>
              <a:ext uri="{FF2B5EF4-FFF2-40B4-BE49-F238E27FC236}">
                <a16:creationId xmlns:a16="http://schemas.microsoft.com/office/drawing/2014/main" id="{ED402B05-1FF5-4000-B396-A6A1872C2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626" y="5795566"/>
            <a:ext cx="43603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ae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7" name="Text Box 784">
            <a:extLst>
              <a:ext uri="{FF2B5EF4-FFF2-40B4-BE49-F238E27FC236}">
                <a16:creationId xmlns:a16="http://schemas.microsoft.com/office/drawing/2014/main" id="{2DFA675A-F256-4618-8919-B132FFC6F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7604" y="4479357"/>
            <a:ext cx="52900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am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D668833D-EF4A-41C4-BAE8-1267EDAAD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174" y="3143563"/>
            <a:ext cx="27893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B0E3564-A1D2-46C6-AA80-08574EA1D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4089" y="7158302"/>
            <a:ext cx="43603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as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4" name="Text Box 784">
            <a:extLst>
              <a:ext uri="{FF2B5EF4-FFF2-40B4-BE49-F238E27FC236}">
                <a16:creationId xmlns:a16="http://schemas.microsoft.com/office/drawing/2014/main" id="{F4C2A013-CCF7-4299-BC11-3792BB529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2637" y="5112604"/>
            <a:ext cx="27893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9A175E06-2CB5-4E64-AD7C-A2D3F5D54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866" y="7829541"/>
            <a:ext cx="357482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C7C95D7D-1E46-4E51-A230-6DBC1AC4F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75050" y="5795565"/>
            <a:ext cx="43603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B2A750AF-7009-411B-AF98-FBA757DB0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448" y="4478806"/>
            <a:ext cx="52900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em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BAAB0874-CA61-4589-9E6A-BE31A9CDF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00816" y="3130000"/>
            <a:ext cx="50015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-----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EA5EC2E6-AEAE-41B7-98E4-66E14FFE7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4936" y="7176419"/>
            <a:ext cx="43603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FD90A0A2-D441-4823-9FEE-5F362904B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6392" y="5123695"/>
            <a:ext cx="27893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3" name="Text Box 784">
            <a:extLst>
              <a:ext uri="{FF2B5EF4-FFF2-40B4-BE49-F238E27FC236}">
                <a16:creationId xmlns:a16="http://schemas.microsoft.com/office/drawing/2014/main" id="{C5DF3F08-FFB1-4A19-BD6C-63DFCF2F0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1085" y="7829541"/>
            <a:ext cx="70373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ibus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52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0" grpId="0" animBg="1"/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939373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6541" y="5795566"/>
            <a:ext cx="939373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9957" y="4479357"/>
            <a:ext cx="120547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3493" y="3143563"/>
            <a:ext cx="120547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3004" y="7158302"/>
            <a:ext cx="939373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4990" y="5112604"/>
            <a:ext cx="95540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6234" y="7829541"/>
            <a:ext cx="101791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0583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625184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4502" y="5795566"/>
            <a:ext cx="78227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4480" y="4479357"/>
            <a:ext cx="87525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050" y="3143563"/>
            <a:ext cx="625184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0965" y="7158302"/>
            <a:ext cx="78227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9513" y="5112604"/>
            <a:ext cx="62518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742" y="7829541"/>
            <a:ext cx="70373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843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1266385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squar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clamor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4602" y="5786194"/>
            <a:ext cx="1266385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clamor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7314" y="4497316"/>
            <a:ext cx="136096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clamor</a:t>
            </a:r>
            <a:r>
              <a:rPr lang="de-DE" altLang="de-DE" sz="2200" b="1" noProof="1">
                <a:solidFill>
                  <a:srgbClr val="FF0000"/>
                </a:solidFill>
              </a:rPr>
              <a:t>em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68897" y="3127711"/>
            <a:ext cx="97779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clamor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4602" y="7160825"/>
            <a:ext cx="1266385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clamor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03150" y="5124327"/>
            <a:ext cx="110929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clamor</a:t>
            </a:r>
            <a:r>
              <a:rPr lang="de-DE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90751" y="7833710"/>
            <a:ext cx="153408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clamor</a:t>
            </a:r>
            <a:r>
              <a:rPr lang="de-DE" altLang="de-DE" sz="2200" b="1" noProof="1">
                <a:solidFill>
                  <a:srgbClr val="FF0000"/>
                </a:solidFill>
              </a:rPr>
              <a:t>ibus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9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843193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amic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5326" y="5795566"/>
            <a:ext cx="74861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amic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5716" y="4479357"/>
            <a:ext cx="109326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amic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5739" y="3143563"/>
            <a:ext cx="100028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amic</a:t>
            </a:r>
            <a:r>
              <a:rPr lang="de-DE" altLang="de-DE" sz="2200" b="1" noProof="1">
                <a:solidFill>
                  <a:srgbClr val="FF0000"/>
                </a:solidFill>
              </a:rPr>
              <a:t>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5954" y="7158302"/>
            <a:ext cx="1000287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amic</a:t>
            </a:r>
            <a:r>
              <a:rPr lang="de-DE" altLang="de-DE" sz="2200" b="1" noProof="1">
                <a:solidFill>
                  <a:srgbClr val="FF0000"/>
                </a:solidFill>
              </a:rPr>
              <a:t>os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0749" y="5112604"/>
            <a:ext cx="843192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amic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5746" y="7829541"/>
            <a:ext cx="90570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amic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588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796705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verb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5890" y="5795566"/>
            <a:ext cx="78067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verb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9957" y="4479357"/>
            <a:ext cx="120547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verb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3493" y="3143563"/>
            <a:ext cx="120547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verb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2353" y="7158302"/>
            <a:ext cx="78067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verb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4339" y="5112604"/>
            <a:ext cx="796705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verb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5582" y="7829541"/>
            <a:ext cx="85922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verb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49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1266385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squar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timor</a:t>
            </a:r>
            <a:r>
              <a:rPr lang="de-DE" altLang="de-DE" sz="2200" b="1" noProof="1">
                <a:solidFill>
                  <a:srgbClr val="FF0000"/>
                </a:solidFill>
              </a:rPr>
              <a:t>em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7504" y="5794321"/>
            <a:ext cx="104677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timor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3817" y="4478806"/>
            <a:ext cx="1139748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timor</a:t>
            </a:r>
            <a:r>
              <a:rPr lang="de-DE" altLang="de-DE" sz="2200" b="1" noProof="1">
                <a:solidFill>
                  <a:srgbClr val="FF0000"/>
                </a:solidFill>
              </a:rPr>
              <a:t>em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4599" y="3135544"/>
            <a:ext cx="73258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timor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0304" y="7168658"/>
            <a:ext cx="104677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timor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8851" y="5123695"/>
            <a:ext cx="88967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timor</a:t>
            </a:r>
            <a:r>
              <a:rPr lang="de-DE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6453" y="7841543"/>
            <a:ext cx="131447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timor</a:t>
            </a:r>
            <a:r>
              <a:rPr lang="de-DE" altLang="de-DE" sz="2200" b="1" noProof="1">
                <a:solidFill>
                  <a:srgbClr val="FF0000"/>
                </a:solidFill>
              </a:rPr>
              <a:t>ibus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524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91274316"/>
              </p:ext>
            </p:extLst>
          </p:nvPr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1189441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victori</a:t>
            </a:r>
            <a:r>
              <a:rPr lang="de-DE" altLang="de-DE" sz="2200" b="1" noProof="1">
                <a:solidFill>
                  <a:srgbClr val="FF0000"/>
                </a:solidFill>
              </a:rPr>
              <a:t>as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0921" y="5795566"/>
            <a:ext cx="118944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victori</a:t>
            </a:r>
            <a:r>
              <a:rPr lang="de-DE" altLang="de-DE" sz="2200" b="1" noProof="1">
                <a:solidFill>
                  <a:srgbClr val="FF0000"/>
                </a:solidFill>
              </a:rPr>
              <a:t>ae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0899" y="4479357"/>
            <a:ext cx="128241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victori</a:t>
            </a:r>
            <a:r>
              <a:rPr lang="de-DE" altLang="de-DE" sz="2200" b="1" noProof="1">
                <a:solidFill>
                  <a:srgbClr val="FF0000"/>
                </a:solidFill>
              </a:rPr>
              <a:t>am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9469" y="3143563"/>
            <a:ext cx="103234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victori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7384" y="7158302"/>
            <a:ext cx="1189441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victori</a:t>
            </a:r>
            <a:r>
              <a:rPr lang="de-DE" altLang="de-DE" sz="2200" b="1" noProof="1">
                <a:solidFill>
                  <a:srgbClr val="FF0000"/>
                </a:solidFill>
              </a:rPr>
              <a:t>as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5932" y="5112604"/>
            <a:ext cx="1032347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victori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160" y="7829541"/>
            <a:ext cx="111089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victori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85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 bwMode="auto">
        <a:solidFill>
          <a:srgbClr val="00B0F0">
            <a:alpha val="50195"/>
          </a:srgbClr>
        </a:solidFill>
        <a:ln>
          <a:noFill/>
        </a:ln>
      </a:spPr>
      <a:bodyPr wrap="none" lIns="13500" tIns="67500" rIns="13500" bIns="67500">
        <a:spAutoFit/>
      </a:bodyPr>
      <a:lstStyle>
        <a:defPPr algn="l" eaLnBrk="1" hangingPunct="1">
          <a:defRPr sz="2200" b="1" noProof="1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1413</Words>
  <Application>Microsoft Office PowerPoint</Application>
  <PresentationFormat>Benutzerdefiniert</PresentationFormat>
  <Paragraphs>1060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Ulrich Mersch-Justus</dc:creator>
  <cp:lastModifiedBy>Ulrich Mersch-Justus</cp:lastModifiedBy>
  <cp:revision>54</cp:revision>
  <dcterms:created xsi:type="dcterms:W3CDTF">2004-09-09T05:36:30Z</dcterms:created>
  <dcterms:modified xsi:type="dcterms:W3CDTF">2021-11-25T09:58:57Z</dcterms:modified>
</cp:coreProperties>
</file>