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9144000" cy="6858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B5DA36E-927E-4316-9B30-B1684862F5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DD9AC5C-E89C-479F-9BD4-175D0F5917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DF2D67-C087-4A78-A876-912381F58F6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06800" y="514350"/>
            <a:ext cx="19304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D5B34A0-0737-4DD0-9B93-7FAEC04BF1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BA0363B-668D-4BEB-AEF9-548C8255EA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B2A3BFA-11F8-4C75-8DB0-3CB27C9D30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F342C0-3A72-4846-9697-2D164C53990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8817246-46D8-418F-B2A0-B8FA1D304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BA6AE9-148E-4900-8B12-36E702407327}" type="slidenum">
              <a:rPr lang="de-DE" altLang="de-DE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D40A745-E076-4F80-B895-77F2CB89FE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BE48088-1177-4658-B39B-CECC1B01B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FAC455-18C0-4BAD-AE91-7E94289B2F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795BC8-5386-4EED-AE77-02745A5E5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3A8B42-1457-4311-9943-10BC8AD221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DB6E7-1652-4053-BF39-F6CFE0AC57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0203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8450F7-343E-4A49-81C3-6AB35603E5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E9EB96-996F-4F3F-A802-2D1809C2EC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4746DD-0A98-4310-AB09-0658A2B92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E4F53-2373-404F-AAA6-2AF3D0F886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01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099E4C-FC96-44EC-9E13-37A10FB96B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4F3B9-793F-4417-ACCE-B29F36A457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06F7C7-887D-4624-9302-F117C5E06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E8BAF-63E2-4F99-85F8-FDC4297E1AC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4172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304E89-C173-41D1-8CD4-CE3631F5D5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1F0420-F448-4EAE-8712-C321E507A9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6D54F2-BAD6-4035-A5AF-71BB41291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E5296-8F1A-48AD-8CC2-9E34F55FE8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880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5F0A5E-9815-4CBA-B86E-1800EBA2C0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85A825-B104-4038-AEBA-F7605D174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52D6A3-A794-4FAE-9441-74ECDDD13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103729-6FE2-4B88-B39B-E0C92DB3A3C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9717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238F7C-DEC1-4107-9F7D-A82E7DE8D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D69C43-DCE8-423A-83AF-E6870E753B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42F76A-383B-42B6-94F9-B55FADF932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D4179-5464-40C6-995A-C7A2BCF9F85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016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E2916-EA03-4304-9E18-92340D99C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BEC3A6-6308-486F-843D-0CE244E2D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2C08C9-942D-47F2-8753-405FF1236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CEB54-082C-4D33-BAFA-4E0B167E233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3593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F90394-45CD-4654-AE11-B370E7CB6C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53E3A9-295E-40EB-9B4B-9BA273115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B0E9B2-7684-4A98-A9AC-97E386A82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C92A0-1F84-43DC-BF2B-04E25A0DE2B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420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5ECB1E-D785-4790-B8C9-4CF0AAFCF4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293BE8-4A08-40AB-86BE-A166DA889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97427E-E04F-4363-BC4A-4EDDA18FD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A3A13-C98A-4819-A410-3E3C2639FA8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022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4DF438-2E21-4818-9DE9-1FE88BB072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9A199C3-3958-4B38-A75B-73C30677F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55A18F-2BA8-455A-A881-69D9B4C264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724FFE-51E7-4274-85BC-093F9545DF6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78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38502-AD13-49C7-BB75-168A6EB3DD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BCD42C-B3F1-4E65-BAE4-3EF582417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B82381-FCF6-4A13-97D6-4FF98B628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847DE-9529-4D59-A6C5-FB25B8D13DD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882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79A713-9D28-471A-BC31-6A3912682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78CAA9-C776-4A10-96B4-B676B2A1DE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01A39E-27D8-41A3-A5C3-14EE1DE3C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9EA81-AB54-40CE-BB23-42962F8EDDA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647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12BF49-37A4-4D01-82C9-3FB278E68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75DD8C-6C57-4098-B7DF-1AEF3C62E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C36D29-05F8-47F1-9DF4-BF79119D27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010F94-E584-4B50-A28B-71B689ECE4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CF37E4-0188-4EA9-9144-4282A09FF1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B845574-8919-4E6F-AAC7-0BCDA1FB08D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1" name="Group 809">
            <a:extLst>
              <a:ext uri="{FF2B5EF4-FFF2-40B4-BE49-F238E27FC236}">
                <a16:creationId xmlns:a16="http://schemas.microsoft.com/office/drawing/2014/main" id="{A3313B1B-448B-4041-86AF-AD9E66383F9D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95288"/>
          <a:ext cx="6172200" cy="8064501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9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Kasus</a:t>
                      </a:r>
                      <a:b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(Fall)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Adjektive der ?-Deklination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f.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n.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Nom.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Dat.</a:t>
                      </a: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Akk.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Abl.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0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Nom.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Akk.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Abl.</a:t>
                      </a: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F7568728-52EE-4C9E-AA23-36555DB5E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302" y="5924550"/>
            <a:ext cx="138768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r>
              <a:rPr lang="la-Latn" altLang="de-DE" sz="2200" b="1" dirty="0">
                <a:solidFill>
                  <a:srgbClr val="0066FF"/>
                </a:solidFill>
              </a:rPr>
              <a:t>um</a:t>
            </a:r>
            <a:endParaRPr lang="la-Latn" altLang="de-DE" sz="2200" b="1" i="1" dirty="0">
              <a:solidFill>
                <a:srgbClr val="0066FF"/>
              </a:solidFill>
            </a:endParaRPr>
          </a:p>
        </p:txBody>
      </p:sp>
      <p:sp>
        <p:nvSpPr>
          <p:cNvPr id="3812" name="Text Box 740">
            <a:extLst>
              <a:ext uri="{FF2B5EF4-FFF2-40B4-BE49-F238E27FC236}">
                <a16:creationId xmlns:a16="http://schemas.microsoft.com/office/drawing/2014/main" id="{E6063B8F-19F8-483A-9E13-60EC1E36A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965" y="5924550"/>
            <a:ext cx="138768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r>
              <a:rPr lang="la-Latn" altLang="de-DE" sz="2200" b="1" dirty="0">
                <a:solidFill>
                  <a:srgbClr val="0066FF"/>
                </a:solidFill>
              </a:rPr>
              <a:t>um</a:t>
            </a:r>
            <a:endParaRPr lang="la-Latn" altLang="de-DE" sz="2200" b="1" i="1" dirty="0">
              <a:solidFill>
                <a:srgbClr val="0066FF"/>
              </a:solidFill>
            </a:endParaRPr>
          </a:p>
        </p:txBody>
      </p:sp>
      <p:sp>
        <p:nvSpPr>
          <p:cNvPr id="3813" name="Text Box 741">
            <a:extLst>
              <a:ext uri="{FF2B5EF4-FFF2-40B4-BE49-F238E27FC236}">
                <a16:creationId xmlns:a16="http://schemas.microsoft.com/office/drawing/2014/main" id="{583E0AC1-057D-4186-A3BA-B55A8FE21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738" y="6588125"/>
            <a:ext cx="1452562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ibus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18" name="Text Box 746">
            <a:extLst>
              <a:ext uri="{FF2B5EF4-FFF2-40B4-BE49-F238E27FC236}">
                <a16:creationId xmlns:a16="http://schemas.microsoft.com/office/drawing/2014/main" id="{47FC95A7-1652-4394-A8A8-6DE7A804D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652" y="5924550"/>
            <a:ext cx="138768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r>
              <a:rPr lang="la-Latn" altLang="de-DE" sz="2200" b="1" dirty="0">
                <a:solidFill>
                  <a:srgbClr val="0066FF"/>
                </a:solidFill>
              </a:rPr>
              <a:t>um</a:t>
            </a:r>
            <a:endParaRPr lang="la-Latn" altLang="de-DE" sz="2200" b="1" i="1" dirty="0">
              <a:solidFill>
                <a:srgbClr val="0066FF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4AFBBFEC-168C-4C0A-98F2-F9E985DE2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913" y="7235825"/>
            <a:ext cx="118745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es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48" name="Text Box 776">
            <a:extLst>
              <a:ext uri="{FF2B5EF4-FFF2-40B4-BE49-F238E27FC236}">
                <a16:creationId xmlns:a16="http://schemas.microsoft.com/office/drawing/2014/main" id="{2862B525-C2C7-4513-A382-632D6C5C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7885113"/>
            <a:ext cx="14525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ibus</a:t>
            </a:r>
          </a:p>
        </p:txBody>
      </p:sp>
      <p:sp>
        <p:nvSpPr>
          <p:cNvPr id="3849" name="Text Box 777">
            <a:extLst>
              <a:ext uri="{FF2B5EF4-FFF2-40B4-BE49-F238E27FC236}">
                <a16:creationId xmlns:a16="http://schemas.microsoft.com/office/drawing/2014/main" id="{9E3E28B9-E859-4798-8FF7-00225D061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475" y="5292725"/>
            <a:ext cx="118745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es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50" name="Text Box 778">
            <a:extLst>
              <a:ext uri="{FF2B5EF4-FFF2-40B4-BE49-F238E27FC236}">
                <a16:creationId xmlns:a16="http://schemas.microsoft.com/office/drawing/2014/main" id="{FC81027F-6AE5-4D28-BD7B-6C2EC32EB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161" y="4643438"/>
            <a:ext cx="96449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endParaRPr lang="la-Latn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51" name="Text Box 779">
            <a:extLst>
              <a:ext uri="{FF2B5EF4-FFF2-40B4-BE49-F238E27FC236}">
                <a16:creationId xmlns:a16="http://schemas.microsoft.com/office/drawing/2014/main" id="{5D4FEEC0-BB2F-46CD-B3BB-8D78435D5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3995738"/>
            <a:ext cx="12795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em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52" name="Text Box 780">
            <a:extLst>
              <a:ext uri="{FF2B5EF4-FFF2-40B4-BE49-F238E27FC236}">
                <a16:creationId xmlns:a16="http://schemas.microsoft.com/office/drawing/2014/main" id="{52296E1A-BF00-4F27-ABA2-FFF2793E1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363" y="3348038"/>
            <a:ext cx="954087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53" name="Text Box 781">
            <a:extLst>
              <a:ext uri="{FF2B5EF4-FFF2-40B4-BE49-F238E27FC236}">
                <a16:creationId xmlns:a16="http://schemas.microsoft.com/office/drawing/2014/main" id="{57357245-8D6D-4B1C-9499-5ECB8CE62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988" y="2649538"/>
            <a:ext cx="110966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CB1FB78F-4422-4C38-87DD-5372141C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1928813"/>
            <a:ext cx="93821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19554DD8-B4FE-4CCC-B720-087F6763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450" y="7885113"/>
            <a:ext cx="14525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ibus</a:t>
            </a: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08E60311-4EFC-45B5-BB38-42A91BA24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5" y="5292725"/>
            <a:ext cx="118745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es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57" name="Text Box 785">
            <a:extLst>
              <a:ext uri="{FF2B5EF4-FFF2-40B4-BE49-F238E27FC236}">
                <a16:creationId xmlns:a16="http://schemas.microsoft.com/office/drawing/2014/main" id="{6EBB871E-ED12-46E0-881C-EBBCA980F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8899" y="4643438"/>
            <a:ext cx="96449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endParaRPr lang="la-Latn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D0B3054D-3E92-4E69-BB23-6307262EF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6588125"/>
            <a:ext cx="1452563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ibus</a:t>
            </a:r>
          </a:p>
        </p:txBody>
      </p:sp>
      <p:sp>
        <p:nvSpPr>
          <p:cNvPr id="3859" name="Text Box 787">
            <a:extLst>
              <a:ext uri="{FF2B5EF4-FFF2-40B4-BE49-F238E27FC236}">
                <a16:creationId xmlns:a16="http://schemas.microsoft.com/office/drawing/2014/main" id="{A4BF6C16-AE84-4666-AAB2-C3B907F24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5" y="7235825"/>
            <a:ext cx="118745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es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2F718364-476D-4775-AEB7-0977DEEAD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588" y="3995738"/>
            <a:ext cx="12795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em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DBF4A5A0-9AA7-4BC2-9228-63E39507D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348038"/>
            <a:ext cx="954088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EBDE4899-8C24-48D0-B246-1870D1517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725" y="2649538"/>
            <a:ext cx="11096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is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63" name="Text Box 791">
            <a:extLst>
              <a:ext uri="{FF2B5EF4-FFF2-40B4-BE49-F238E27FC236}">
                <a16:creationId xmlns:a16="http://schemas.microsoft.com/office/drawing/2014/main" id="{DF426F26-ABE0-498B-8465-1C2F7463C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1928813"/>
            <a:ext cx="93821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ingens</a:t>
            </a:r>
          </a:p>
        </p:txBody>
      </p:sp>
      <p:sp>
        <p:nvSpPr>
          <p:cNvPr id="3864" name="Text Box 792">
            <a:extLst>
              <a:ext uri="{FF2B5EF4-FFF2-40B4-BE49-F238E27FC236}">
                <a16:creationId xmlns:a16="http://schemas.microsoft.com/office/drawing/2014/main" id="{C52E3F54-1F74-4363-86F8-92205BBCC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2213" y="6588125"/>
            <a:ext cx="1452562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ibus</a:t>
            </a: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4D74B96E-C50A-4BDC-A5B0-71D4B0B12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114" y="7235825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r>
              <a:rPr lang="la-Latn" altLang="de-DE" sz="2200" b="1" dirty="0">
                <a:solidFill>
                  <a:srgbClr val="0066FF"/>
                </a:solidFill>
              </a:rPr>
              <a:t>a</a:t>
            </a:r>
            <a:endParaRPr lang="la-Latn" altLang="de-DE" sz="2200" b="1" i="1" dirty="0">
              <a:solidFill>
                <a:srgbClr val="0066FF"/>
              </a:solidFill>
            </a:endParaRPr>
          </a:p>
        </p:txBody>
      </p:sp>
      <p:sp>
        <p:nvSpPr>
          <p:cNvPr id="3866" name="Text Box 794">
            <a:extLst>
              <a:ext uri="{FF2B5EF4-FFF2-40B4-BE49-F238E27FC236}">
                <a16:creationId xmlns:a16="http://schemas.microsoft.com/office/drawing/2014/main" id="{4EBB9D29-9F32-4184-88A2-2C982CF4C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2213" y="7885113"/>
            <a:ext cx="145256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ibus</a:t>
            </a: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4F13D794-3C19-4B27-81D8-4C70BCB28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114" y="5292725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r>
              <a:rPr lang="la-Latn" altLang="de-DE" sz="2200" b="1" dirty="0">
                <a:solidFill>
                  <a:srgbClr val="0066FF"/>
                </a:solidFill>
              </a:rPr>
              <a:t>a</a:t>
            </a:r>
            <a:endParaRPr lang="la-Latn" altLang="de-DE" sz="2200" b="1" i="1" dirty="0">
              <a:solidFill>
                <a:srgbClr val="0066FF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2A5DD3F0-2107-4D9F-B0E6-490F6BC77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661" y="4643438"/>
            <a:ext cx="96449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a-Latn" altLang="de-DE" sz="2200" b="1" dirty="0"/>
              <a:t>ingent</a:t>
            </a:r>
            <a:r>
              <a:rPr lang="la-Latn" altLang="de-DE" sz="2200" b="1" dirty="0">
                <a:solidFill>
                  <a:srgbClr val="FF0000"/>
                </a:solidFill>
              </a:rPr>
              <a:t>i</a:t>
            </a:r>
            <a:endParaRPr lang="la-Latn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7500B1F1-FF82-4850-B19C-9E1CA1828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5" y="3995738"/>
            <a:ext cx="93821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0" name="Text Box 798">
            <a:extLst>
              <a:ext uri="{FF2B5EF4-FFF2-40B4-BE49-F238E27FC236}">
                <a16:creationId xmlns:a16="http://schemas.microsoft.com/office/drawing/2014/main" id="{C8762A2F-EAFD-4AB2-8511-5FE3F44D1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863" y="3348038"/>
            <a:ext cx="954087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</a:t>
            </a:r>
            <a:endParaRPr lang="de-DE" altLang="de-DE" sz="2200" b="1" i="1">
              <a:solidFill>
                <a:srgbClr val="0066FF"/>
              </a:solidFill>
            </a:endParaRPr>
          </a:p>
        </p:txBody>
      </p:sp>
      <p:sp>
        <p:nvSpPr>
          <p:cNvPr id="3871" name="Text Box 799">
            <a:extLst>
              <a:ext uri="{FF2B5EF4-FFF2-40B4-BE49-F238E27FC236}">
                <a16:creationId xmlns:a16="http://schemas.microsoft.com/office/drawing/2014/main" id="{8629401E-F10C-4B11-A8A4-1E077333E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5" y="2649538"/>
            <a:ext cx="11096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ingent</a:t>
            </a:r>
            <a:r>
              <a:rPr lang="de-DE" altLang="de-DE" sz="2200" b="1">
                <a:solidFill>
                  <a:srgbClr val="0066FF"/>
                </a:solidFill>
              </a:rPr>
              <a:t>is</a:t>
            </a:r>
          </a:p>
        </p:txBody>
      </p:sp>
      <p:sp>
        <p:nvSpPr>
          <p:cNvPr id="3872" name="Text Box 800">
            <a:extLst>
              <a:ext uri="{FF2B5EF4-FFF2-40B4-BE49-F238E27FC236}">
                <a16:creationId xmlns:a16="http://schemas.microsoft.com/office/drawing/2014/main" id="{077B1CEA-8181-47A9-8350-0A29B5277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28813"/>
            <a:ext cx="93821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200" b="1"/>
              <a:t>ingens</a:t>
            </a:r>
            <a:endParaRPr lang="de-DE" altLang="de-DE" sz="2200" b="1" i="1"/>
          </a:p>
        </p:txBody>
      </p:sp>
      <p:sp>
        <p:nvSpPr>
          <p:cNvPr id="3172" name="Text Box 803">
            <a:extLst>
              <a:ext uri="{FF2B5EF4-FFF2-40B4-BE49-F238E27FC236}">
                <a16:creationId xmlns:a16="http://schemas.microsoft.com/office/drawing/2014/main" id="{444D625C-511A-4213-BE74-32A11D23958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3173" name="Text Box 804">
            <a:extLst>
              <a:ext uri="{FF2B5EF4-FFF2-40B4-BE49-F238E27FC236}">
                <a16:creationId xmlns:a16="http://schemas.microsoft.com/office/drawing/2014/main" id="{9F7FDFC4-03E5-4C89-9BAE-12B74F1391B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3174" name="Text Box 805">
            <a:extLst>
              <a:ext uri="{FF2B5EF4-FFF2-40B4-BE49-F238E27FC236}">
                <a16:creationId xmlns:a16="http://schemas.microsoft.com/office/drawing/2014/main" id="{E4EAC682-EFAE-4094-8C3E-2F32A77A011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12" grpId="0" animBg="1"/>
      <p:bldP spid="3813" grpId="0" animBg="1"/>
      <p:bldP spid="3818" grpId="0" animBg="1"/>
      <p:bldP spid="3847" grpId="0" animBg="1"/>
      <p:bldP spid="3848" grpId="0" animBg="1"/>
      <p:bldP spid="3849" grpId="0" animBg="1"/>
      <p:bldP spid="3850" grpId="0" animBg="1"/>
      <p:bldP spid="3851" grpId="0" animBg="1"/>
      <p:bldP spid="3852" grpId="0" animBg="1"/>
      <p:bldP spid="3853" grpId="0" animBg="1"/>
      <p:bldP spid="3854" grpId="0" animBg="1"/>
      <p:bldP spid="3855" grpId="0" animBg="1"/>
      <p:bldP spid="3856" grpId="0" animBg="1"/>
      <p:bldP spid="3857" grpId="0" animBg="1"/>
      <p:bldP spid="3858" grpId="0" animBg="1"/>
      <p:bldP spid="3859" grpId="0" animBg="1"/>
      <p:bldP spid="3860" grpId="0" animBg="1"/>
      <p:bldP spid="3861" grpId="0" animBg="1"/>
      <p:bldP spid="3862" grpId="0" animBg="1"/>
      <p:bldP spid="3863" grpId="0" animBg="1"/>
      <p:bldP spid="3864" grpId="0" animBg="1"/>
      <p:bldP spid="3865" grpId="0" animBg="1"/>
      <p:bldP spid="3866" grpId="0" animBg="1"/>
      <p:bldP spid="3867" grpId="0" animBg="1"/>
      <p:bldP spid="3868" grpId="0" animBg="1"/>
      <p:bldP spid="3869" grpId="0" animBg="1"/>
      <p:bldP spid="3870" grpId="0" animBg="1"/>
      <p:bldP spid="3871" grpId="0" animBg="1"/>
      <p:bldP spid="387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Bildschirmpräsentation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Mersch-Justus</dc:creator>
  <cp:lastModifiedBy>Ulrich Mersch-Justus</cp:lastModifiedBy>
  <cp:revision>22</cp:revision>
  <dcterms:created xsi:type="dcterms:W3CDTF">2004-09-09T05:36:30Z</dcterms:created>
  <dcterms:modified xsi:type="dcterms:W3CDTF">2021-12-05T16:25:41Z</dcterms:modified>
</cp:coreProperties>
</file>