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3E28E-8B8B-4E21-9D43-9F2DEE9F54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B9AD45-9037-4AFE-B2A3-8FC6B31651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5D86AA-9777-4DB5-B7DA-6CE0D105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7B412-E1F6-4D9F-9DC1-21144757EC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670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3C5841-6632-464C-939C-0119042E92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F09F1D-3CC1-4A61-AF60-91DF02B3B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4E7094-ABC6-4176-AB16-621F66ACD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2EDE5-8CC7-4C00-9271-901D0D59F15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247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F88876-665F-4D1B-9E7E-65E3C8CD1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A53E1-06B2-4519-9A67-061ADED55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603228-4A0F-4B51-9704-6DD841D2D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96EF8-69AF-415E-B6F5-A3A3E0A8A8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501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0CE045-5588-4ADD-96A8-1F1170F2C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C91517-4221-4912-87E3-2CF989887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3D7B5A-6C74-4BE0-BAD2-672A9C3AE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1E9F4-18AE-45E6-AA15-8D37A66FDE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548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07F41E-F885-4048-B926-BAF6577E6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1C523F-B348-4AED-ABF8-39D542969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107FA7-2188-4D7E-8934-5FC61824C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024F5-F3D0-4270-BF8B-44646541548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795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2F2778-B9AC-499E-9037-A145046E2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7B3D3D-969A-4FAE-9E7E-352A2925A4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0389E-91D6-4A1E-8EAC-9006EAEEA1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029EE-6A4F-4F3C-BAE5-037158481BE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732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2491B-AA52-48C2-A254-053D204EC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AD5C08-2023-47B7-81DA-EF32582C1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081579-46FE-4BF4-A776-5876BD6A8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7121F-D23A-4707-BBBD-48F31816A0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956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07D1BE5-A654-4A77-8725-3A5F17D85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BD5D92-6E3B-4507-946B-1AB052AD7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D81D2D-BC73-4DF8-BBDA-A753BB237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7B0A0-C918-4D50-BF7B-05C17D0D3E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344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8CB28F-A968-4549-95C3-1CAEFFD09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55D498-72E4-44CD-83E5-E8FF92DA7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422DBE-C1A7-49BD-92F9-03CA21005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DAB4B-F41B-43FF-ACF0-5CDF8B5702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698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880AD8-C002-4C7A-8FEB-65577400AB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4C4E21-1AEB-4355-B223-7CC088F6E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C9733E-D97A-4E99-A0D3-96A615E34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8F36A-13E1-416C-98DE-3ACCEB4A1C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287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B61563-CEAB-4D3D-802D-9F2459055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E4FBB6-F40A-47F5-9E38-B74B1ADE1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A52B6F-09EB-437C-8C8E-847EA9D6B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FB905-008E-43AF-A07C-A85EAE5F4B7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59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504BE-3FD0-4761-BDA9-DEBEB0E84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00061-2480-4FAD-B1D1-F60F0DFCD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0C02F2-EE2F-4B94-8067-450A8CE2D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62CD5-1F4E-4515-BCD0-2CE9936A70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43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3711BB-8920-4FF9-B3B6-353124860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A8E613-1BC6-4E06-B986-BE4FC914D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CFCE2F-6924-40AC-BE97-B3D3BBA132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31B59D-A0BC-4788-BA16-3104930B59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0DB380-3FA1-4ACB-91CF-13ADEC319C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63D2FC1-6D4C-4F24-A29E-0A62F9A2AA8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9" name="Group 807">
            <a:extLst>
              <a:ext uri="{FF2B5EF4-FFF2-40B4-BE49-F238E27FC236}">
                <a16:creationId xmlns:a16="http://schemas.microsoft.com/office/drawing/2014/main" id="{D1D070C6-965C-4110-A280-F37D93A5A1FB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81155356"/>
              </p:ext>
            </p:extLst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393795369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9220791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421482254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3889372185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89187588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Demonstrativpronomen „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96529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98415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215823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09044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189636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04408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157411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740026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14546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9633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557143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050340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40C4F08-0303-4CB6-B9AA-47546FDFB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5924550"/>
            <a:ext cx="87312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2" name="Text Box 740">
            <a:extLst>
              <a:ext uri="{FF2B5EF4-FFF2-40B4-BE49-F238E27FC236}">
                <a16:creationId xmlns:a16="http://schemas.microsoft.com/office/drawing/2014/main" id="{BFB19721-62A4-48C3-B8D0-03BC9A6E6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5924550"/>
            <a:ext cx="889000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3" name="Text Box 741">
            <a:extLst>
              <a:ext uri="{FF2B5EF4-FFF2-40B4-BE49-F238E27FC236}">
                <a16:creationId xmlns:a16="http://schemas.microsoft.com/office/drawing/2014/main" id="{6581FAD2-916A-4D95-83D7-06693C72F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6588125"/>
            <a:ext cx="100012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iis (eis)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8" name="Text Box 746">
            <a:extLst>
              <a:ext uri="{FF2B5EF4-FFF2-40B4-BE49-F238E27FC236}">
                <a16:creationId xmlns:a16="http://schemas.microsoft.com/office/drawing/2014/main" id="{539F0E6B-2851-4342-AFEB-996E6D08E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200" y="5924550"/>
            <a:ext cx="889000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BAD2621A-822E-42B0-A381-801E7BFCC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75" y="7235825"/>
            <a:ext cx="51752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eos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8" name="Text Box 776">
            <a:extLst>
              <a:ext uri="{FF2B5EF4-FFF2-40B4-BE49-F238E27FC236}">
                <a16:creationId xmlns:a16="http://schemas.microsoft.com/office/drawing/2014/main" id="{A712EF88-B4A0-4BBB-971E-27A0C225C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575" y="7885113"/>
            <a:ext cx="100012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iis</a:t>
            </a:r>
            <a:r>
              <a:rPr lang="de-DE" altLang="de-DE" sz="2200"/>
              <a:t> </a:t>
            </a:r>
            <a:r>
              <a:rPr lang="de-DE" altLang="de-DE" sz="2200" b="1"/>
              <a:t>(eis)</a:t>
            </a:r>
          </a:p>
        </p:txBody>
      </p:sp>
      <p:sp>
        <p:nvSpPr>
          <p:cNvPr id="3849" name="Text Box 777">
            <a:extLst>
              <a:ext uri="{FF2B5EF4-FFF2-40B4-BE49-F238E27FC236}">
                <a16:creationId xmlns:a16="http://schemas.microsoft.com/office/drawing/2014/main" id="{1DDB9F81-0DFB-49D4-8D4E-7D3E3BB05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5292725"/>
            <a:ext cx="68897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 (ei)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0" name="Text Box 778">
            <a:extLst>
              <a:ext uri="{FF2B5EF4-FFF2-40B4-BE49-F238E27FC236}">
                <a16:creationId xmlns:a16="http://schemas.microsoft.com/office/drawing/2014/main" id="{48CF381A-837D-46CD-BE6E-8610D9DB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638" y="4643438"/>
            <a:ext cx="361950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eo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1" name="Text Box 779">
            <a:extLst>
              <a:ext uri="{FF2B5EF4-FFF2-40B4-BE49-F238E27FC236}">
                <a16:creationId xmlns:a16="http://schemas.microsoft.com/office/drawing/2014/main" id="{B64F9EC6-2E54-423B-A574-D7535808D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3995738"/>
            <a:ext cx="609600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2" name="Text Box 780">
            <a:extLst>
              <a:ext uri="{FF2B5EF4-FFF2-40B4-BE49-F238E27FC236}">
                <a16:creationId xmlns:a16="http://schemas.microsoft.com/office/drawing/2014/main" id="{3C597126-11E5-416A-A3B6-FB2EDD61A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3348038"/>
            <a:ext cx="268287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3" name="Text Box 781">
            <a:extLst>
              <a:ext uri="{FF2B5EF4-FFF2-40B4-BE49-F238E27FC236}">
                <a16:creationId xmlns:a16="http://schemas.microsoft.com/office/drawing/2014/main" id="{90F274E4-D065-44F1-A901-3FFD254FA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2649538"/>
            <a:ext cx="595312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E9B79748-9ACE-4913-88E6-F26A98909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8" y="1928813"/>
            <a:ext cx="268287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E00931D0-62F6-4FC9-96B2-6AB70BF76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7885113"/>
            <a:ext cx="100012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iis</a:t>
            </a:r>
            <a:r>
              <a:rPr lang="de-DE" altLang="de-DE" sz="2200"/>
              <a:t> </a:t>
            </a:r>
            <a:r>
              <a:rPr lang="de-DE" altLang="de-DE" sz="2200" b="1"/>
              <a:t>(eis)</a:t>
            </a: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DCF69112-E6D7-4CC3-AE61-384193C6A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5292725"/>
            <a:ext cx="501650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7" name="Text Box 785">
            <a:extLst>
              <a:ext uri="{FF2B5EF4-FFF2-40B4-BE49-F238E27FC236}">
                <a16:creationId xmlns:a16="http://schemas.microsoft.com/office/drawing/2014/main" id="{8217CFB6-8758-4AB9-8930-D4C979554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4643438"/>
            <a:ext cx="34607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368A7061-1066-496E-955D-DBC0972EB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6588125"/>
            <a:ext cx="985837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iis</a:t>
            </a:r>
            <a:r>
              <a:rPr lang="de-DE" altLang="de-DE"/>
              <a:t> </a:t>
            </a:r>
            <a:r>
              <a:rPr lang="de-DE" altLang="de-DE" sz="2200" b="1"/>
              <a:t>(eis)</a:t>
            </a:r>
          </a:p>
        </p:txBody>
      </p:sp>
      <p:sp>
        <p:nvSpPr>
          <p:cNvPr id="3859" name="Text Box 787">
            <a:extLst>
              <a:ext uri="{FF2B5EF4-FFF2-40B4-BE49-F238E27FC236}">
                <a16:creationId xmlns:a16="http://schemas.microsoft.com/office/drawing/2014/main" id="{E1B253F3-9507-48B1-80F7-9D5CAAC2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525" y="7235825"/>
            <a:ext cx="501650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0722A6C6-E903-4DCC-8E06-05294F492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488" y="3995738"/>
            <a:ext cx="59372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66188271-9FA7-45EC-B3B2-ECCB3A65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3348038"/>
            <a:ext cx="268288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8EAA9ADD-8A77-4331-8967-2F6CB99FF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2649538"/>
            <a:ext cx="595313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3" name="Text Box 791">
            <a:extLst>
              <a:ext uri="{FF2B5EF4-FFF2-40B4-BE49-F238E27FC236}">
                <a16:creationId xmlns:a16="http://schemas.microsoft.com/office/drawing/2014/main" id="{398DA742-FBD2-467A-9E92-F44A53C9B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1928813"/>
            <a:ext cx="34607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4" name="Text Box 792">
            <a:extLst>
              <a:ext uri="{FF2B5EF4-FFF2-40B4-BE49-F238E27FC236}">
                <a16:creationId xmlns:a16="http://schemas.microsoft.com/office/drawing/2014/main" id="{707827A4-2DC9-46ED-8148-4806D092C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6588125"/>
            <a:ext cx="100012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iis</a:t>
            </a:r>
            <a:r>
              <a:rPr lang="de-DE" altLang="de-DE" sz="2200"/>
              <a:t> </a:t>
            </a:r>
            <a:r>
              <a:rPr lang="de-DE" altLang="de-DE" sz="2200" b="1"/>
              <a:t>(eis)</a:t>
            </a: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7A13A8ED-5E1B-4AE9-BFC6-715D56523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7235825"/>
            <a:ext cx="34607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6" name="Text Box 794">
            <a:extLst>
              <a:ext uri="{FF2B5EF4-FFF2-40B4-BE49-F238E27FC236}">
                <a16:creationId xmlns:a16="http://schemas.microsoft.com/office/drawing/2014/main" id="{EDA4C78E-37DB-4D87-8C0C-B0C7BAAA4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7885113"/>
            <a:ext cx="100012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iis</a:t>
            </a:r>
            <a:r>
              <a:rPr lang="de-DE" altLang="de-DE" sz="2200"/>
              <a:t> </a:t>
            </a:r>
            <a:r>
              <a:rPr lang="de-DE" altLang="de-DE" sz="2200" b="1"/>
              <a:t>(eis)</a:t>
            </a: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58CBE8AB-875B-49D1-99C2-36F5DD24A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5292725"/>
            <a:ext cx="34607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1DD24C4B-9D47-4292-8961-3281CCAB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5138" y="4643438"/>
            <a:ext cx="361950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eo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2712B0BE-1F3D-4E62-818A-CDB063763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8" y="3995738"/>
            <a:ext cx="284162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id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0" name="Text Box 798">
            <a:extLst>
              <a:ext uri="{FF2B5EF4-FFF2-40B4-BE49-F238E27FC236}">
                <a16:creationId xmlns:a16="http://schemas.microsoft.com/office/drawing/2014/main" id="{B9988413-3F46-457F-B252-0AF1AFCC9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3348038"/>
            <a:ext cx="268287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1" name="Text Box 799">
            <a:extLst>
              <a:ext uri="{FF2B5EF4-FFF2-40B4-BE49-F238E27FC236}">
                <a16:creationId xmlns:a16="http://schemas.microsoft.com/office/drawing/2014/main" id="{154349AD-4CEF-406A-93E9-95B10728A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0" y="2649538"/>
            <a:ext cx="595313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eius</a:t>
            </a:r>
          </a:p>
        </p:txBody>
      </p:sp>
      <p:sp>
        <p:nvSpPr>
          <p:cNvPr id="3872" name="Text Box 800">
            <a:extLst>
              <a:ext uri="{FF2B5EF4-FFF2-40B4-BE49-F238E27FC236}">
                <a16:creationId xmlns:a16="http://schemas.microsoft.com/office/drawing/2014/main" id="{413ADFCE-A29F-4F99-AF79-BF8576EF1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1928813"/>
            <a:ext cx="284163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id</a:t>
            </a:r>
            <a:endParaRPr lang="de-DE" altLang="de-DE" sz="2200" b="1" i="1"/>
          </a:p>
        </p:txBody>
      </p:sp>
      <p:sp>
        <p:nvSpPr>
          <p:cNvPr id="2148" name="Text Box 803">
            <a:extLst>
              <a:ext uri="{FF2B5EF4-FFF2-40B4-BE49-F238E27FC236}">
                <a16:creationId xmlns:a16="http://schemas.microsoft.com/office/drawing/2014/main" id="{6A5E3F9F-E085-4989-9E9B-0CDF908E9EB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2149" name="Text Box 804">
            <a:extLst>
              <a:ext uri="{FF2B5EF4-FFF2-40B4-BE49-F238E27FC236}">
                <a16:creationId xmlns:a16="http://schemas.microsoft.com/office/drawing/2014/main" id="{4F4B91BD-6EAA-431E-9015-34141F25835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2150" name="Text Box 805">
            <a:extLst>
              <a:ext uri="{FF2B5EF4-FFF2-40B4-BE49-F238E27FC236}">
                <a16:creationId xmlns:a16="http://schemas.microsoft.com/office/drawing/2014/main" id="{F2CD2550-7849-4AD4-BE78-72C1A738641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12" grpId="0" animBg="1"/>
      <p:bldP spid="3813" grpId="0" animBg="1"/>
      <p:bldP spid="3818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3855" grpId="0" animBg="1"/>
      <p:bldP spid="3856" grpId="0" animBg="1"/>
      <p:bldP spid="3857" grpId="0" animBg="1"/>
      <p:bldP spid="3858" grpId="0" animBg="1"/>
      <p:bldP spid="3859" grpId="0" animBg="1"/>
      <p:bldP spid="3860" grpId="0" animBg="1"/>
      <p:bldP spid="3861" grpId="0" animBg="1"/>
      <p:bldP spid="3862" grpId="0" animBg="1"/>
      <p:bldP spid="3863" grpId="0" animBg="1"/>
      <p:bldP spid="3864" grpId="0" animBg="1"/>
      <p:bldP spid="3865" grpId="0" animBg="1"/>
      <p:bldP spid="3866" grpId="0" animBg="1"/>
      <p:bldP spid="3867" grpId="0" animBg="1"/>
      <p:bldP spid="3868" grpId="0" animBg="1"/>
      <p:bldP spid="3869" grpId="0" animBg="1"/>
      <p:bldP spid="3870" grpId="0" animBg="1"/>
      <p:bldP spid="3871" grpId="0" animBg="1"/>
      <p:bldP spid="387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Bildschirmpräsentation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19</cp:revision>
  <dcterms:created xsi:type="dcterms:W3CDTF">2004-09-09T05:36:30Z</dcterms:created>
  <dcterms:modified xsi:type="dcterms:W3CDTF">2022-02-05T16:18:09Z</dcterms:modified>
</cp:coreProperties>
</file>