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2FD6A-48A9-4F8B-97E6-2FDD26FACFCE}" v="1" dt="2022-12-25T15:03:56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rich Mersch-Justus" userId="449898419f8d5121" providerId="LiveId" clId="{D13BBABC-D1AC-4B49-865D-4BDE562FD82A}"/>
    <pc:docChg chg="modSld">
      <pc:chgData name="Ulrich Mersch-Justus" userId="449898419f8d5121" providerId="LiveId" clId="{D13BBABC-D1AC-4B49-865D-4BDE562FD82A}" dt="2022-09-21T05:18:13.439" v="7" actId="20577"/>
      <pc:docMkLst>
        <pc:docMk/>
      </pc:docMkLst>
      <pc:sldChg chg="modSp">
        <pc:chgData name="Ulrich Mersch-Justus" userId="449898419f8d5121" providerId="LiveId" clId="{D13BBABC-D1AC-4B49-865D-4BDE562FD82A}" dt="2022-09-21T05:18:13.439" v="7" actId="20577"/>
        <pc:sldMkLst>
          <pc:docMk/>
          <pc:sldMk cId="0" sldId="256"/>
        </pc:sldMkLst>
        <pc:spChg chg="mod">
          <ac:chgData name="Ulrich Mersch-Justus" userId="449898419f8d5121" providerId="LiveId" clId="{D13BBABC-D1AC-4B49-865D-4BDE562FD82A}" dt="2022-09-21T05:16:05.435" v="0" actId="20577"/>
          <ac:spMkLst>
            <pc:docMk/>
            <pc:sldMk cId="0" sldId="256"/>
            <ac:spMk id="2545" creationId="{7C95E444-4CC4-21F4-B896-0C3C6BC8623A}"/>
          </ac:spMkLst>
        </pc:spChg>
        <pc:spChg chg="mod">
          <ac:chgData name="Ulrich Mersch-Justus" userId="449898419f8d5121" providerId="LiveId" clId="{D13BBABC-D1AC-4B49-865D-4BDE562FD82A}" dt="2022-09-21T05:16:41.696" v="2" actId="20577"/>
          <ac:spMkLst>
            <pc:docMk/>
            <pc:sldMk cId="0" sldId="256"/>
            <ac:spMk id="2566" creationId="{4421A02E-E8C7-AAB9-F59C-80B60F739019}"/>
          </ac:spMkLst>
        </pc:spChg>
        <pc:spChg chg="mod">
          <ac:chgData name="Ulrich Mersch-Justus" userId="449898419f8d5121" providerId="LiveId" clId="{D13BBABC-D1AC-4B49-865D-4BDE562FD82A}" dt="2022-09-21T05:18:13.439" v="7" actId="20577"/>
          <ac:spMkLst>
            <pc:docMk/>
            <pc:sldMk cId="0" sldId="256"/>
            <ac:spMk id="2568" creationId="{25DE3561-577D-367E-4108-B04A7E2DC9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AB89E5-3F15-6E74-8AD4-BD818D32A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072ABA6-6286-283E-4D1B-09460F110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85A4C6-023E-B2D3-6802-AB38E9170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58DAB1-8CCE-CD47-EDCE-053843B7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AE0019-1F6C-F3B1-04D6-C334D842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A431F-042C-46DF-B44E-3C657E85878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579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F9369-DE68-3B50-4DA1-460879C23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3498A8-A421-C481-688A-C5845E3D6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F52952-6BC3-6622-F882-BB85C2387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74C047-BDA5-B467-8334-CA0BA8A8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670341-7B22-F56B-D806-C39F878A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12C20-5BBF-47B0-AF73-2779E166D97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5721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A25DD7A-0116-AC6A-79E8-1A914AB6F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236559-09AF-6841-CD7C-76CC60D59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1C3AB2-0B7D-A230-A855-483DA28B8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240E5F-5494-821F-E42A-A25900295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2465D8-960A-035C-EF30-16806063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D89DB-310A-4B2E-9BC0-A75A0814B9A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274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CBEAA3-3033-E84B-113D-30095514A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A454CE-51B0-A8FD-ACF3-6B8F246F0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03E3A4-30DE-E76A-C2DC-F5B86F5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CD340B-BBB1-07B4-8D18-BF52ED59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F2D567-EA81-1BCF-E963-9473BA53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7321C-5A69-47D5-8DF2-072CAACF958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25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E9E70C-DBD2-5DB1-9963-D8675AB81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E6A2F16-8282-B838-E02C-D70A15201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E28325-6912-A9E9-333D-016B8AA62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057EA0-98EC-A454-FD5D-A4457020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E9E828-3C07-EE0C-C0C5-0654A026D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B9A94-56C3-4B65-A024-B91704D0A5F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9713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BDDA3E-E40E-D8A3-39FB-C8B2291FB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F274D2-3E5D-44B4-FF32-395B63FC0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D3383-B034-0345-E162-B0F4CCBFE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8C1413-82A9-0AF5-E205-CA69B1B8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6470F9-AB11-CAC4-700B-EA86122CC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404691-EFC0-F876-DB6A-F819DF56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AC61C-D3C5-4D27-A121-912EFDA23CE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3562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7DFB73-01E0-546A-56CA-CBC6E20B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DFCA8F-FB83-F847-90ED-D5087CEE6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BC9E2F-94DB-CC73-4244-87539F11C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D329645-A7F3-3BFC-7FBF-3431301FB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05275DD-3E90-6C5B-D600-DD560454C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49144CF-2DFD-D81F-1BB5-61C749CE5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701C019-E8D7-2E63-C9CA-EC7B97CA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C198006-E22A-7EDB-3142-71425F19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011F6-B276-4DBB-B1B3-2D8186D851E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2981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297B68-D9C5-33CC-F9F7-872CBD8DC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C70DBC-E25F-EE7D-FAC1-94C61C25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4945EA-0ECB-F077-29F4-505AE7DE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352CA64-4F46-DDFC-7697-41ED2F96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33831-2AF8-498C-A804-AF89297E09C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6929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61E1CA1-EECF-E5A7-D750-5F70F6303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D615E0-0C29-8834-AB0D-AA294E491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E4A308-ACE1-A91D-9BE5-B1A146E6A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7CB81-5524-42C5-9311-12AFC6E48E3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641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756CE-9831-1FE4-CCD6-4107B3EE4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8574BC-1564-95D0-9B1D-8330E9B02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80E022-E96D-8884-0C39-B00C94E0A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BEBECB4-3080-C125-62F1-BAA20465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708240-E783-6812-F6BF-A0B7A9D86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468B2E-95AF-DA20-490F-E279BFC7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E8EEE-766A-46C0-AFFD-637638C6BCF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0104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20FB69-60BC-F93D-6111-7E096721E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74A4800-F697-B510-4788-9920A2662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D36948-B3C2-4E33-5C36-A443778ED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3EE1C9-2C2F-1069-93B6-77FBA6F40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50DDC-29B0-8976-144E-B3E57BFB9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2328D58-FC33-DC0B-DCA8-DEFA6D08D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62CEF-771B-49FE-A90D-44F9FAA5570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1640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9BFDCDB-1CE8-BB82-4693-C24A286087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AAEF5C-2849-865F-EFC4-73D107BF4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27103B1-06A8-C212-96B1-5B606DEF5F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9192C1D-97E4-AE46-99D9-9B12C79D94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9484BC6-BC80-A042-4080-A15E0036A0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ED635E-5BB8-4BC9-BE99-D9455701488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7" name="Group 569">
            <a:extLst>
              <a:ext uri="{FF2B5EF4-FFF2-40B4-BE49-F238E27FC236}">
                <a16:creationId xmlns:a16="http://schemas.microsoft.com/office/drawing/2014/main" id="{F0CFB79A-8778-B3A2-DFCA-DB376BC79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251023"/>
              </p:ext>
            </p:extLst>
          </p:nvPr>
        </p:nvGraphicFramePr>
        <p:xfrm>
          <a:off x="468313" y="476250"/>
          <a:ext cx="8280400" cy="5920741"/>
        </p:xfrm>
        <a:graphic>
          <a:graphicData uri="http://schemas.openxmlformats.org/drawingml/2006/table">
            <a:tbl>
              <a:tblPr/>
              <a:tblGrid>
                <a:gridCol w="503237">
                  <a:extLst>
                    <a:ext uri="{9D8B030D-6E8A-4147-A177-3AD203B41FA5}">
                      <a16:colId xmlns:a16="http://schemas.microsoft.com/office/drawing/2014/main" val="4020060996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4203025705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1169222944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1166747641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313327066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404981179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501110321"/>
                    </a:ext>
                  </a:extLst>
                </a:gridCol>
              </a:tblGrid>
              <a:tr h="34766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Präsens Aktiv</a:t>
                      </a: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312687"/>
                  </a:ext>
                </a:extLst>
              </a:tr>
              <a:tr h="520700">
                <a:tc gridSpan="2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– Konj.</a:t>
                      </a:r>
                      <a:endParaRPr kumimoji="0" lang="en-GB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– Konj.</a:t>
                      </a:r>
                      <a:endParaRPr kumimoji="0" lang="en-GB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–  </a:t>
                      </a:r>
                      <a:r>
                        <a:rPr kumimoji="0" lang="la-Latn" altLang="de-DE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Konj.</a:t>
                      </a:r>
                      <a:endParaRPr kumimoji="0" lang="la-Latn" altLang="de-DE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Kopula</a:t>
                      </a:r>
                      <a:endParaRPr kumimoji="0" lang="en-GB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Endung</a:t>
                      </a:r>
                      <a:endParaRPr kumimoji="0" lang="en-GB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96047"/>
                  </a:ext>
                </a:extLst>
              </a:tr>
              <a:tr h="3476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Infinitiv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a-Latn" altLang="de-DE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clamare</a:t>
                      </a:r>
                      <a:endParaRPr kumimoji="0" lang="la-Latn" altLang="de-DE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videre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a-Latn" altLang="de-DE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audire</a:t>
                      </a:r>
                      <a:endParaRPr kumimoji="0" lang="la-Latn" altLang="de-DE" sz="20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esse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-re/(-se)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039857"/>
                  </a:ext>
                </a:extLst>
              </a:tr>
              <a:tr h="581025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Singular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Pers.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747237"/>
                  </a:ext>
                </a:extLst>
              </a:tr>
              <a:tr h="5810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Pers.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859185"/>
                  </a:ext>
                </a:extLst>
              </a:tr>
              <a:tr h="5826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Pers.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658391"/>
                  </a:ext>
                </a:extLst>
              </a:tr>
              <a:tr h="581025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Plural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Pers.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723230"/>
                  </a:ext>
                </a:extLst>
              </a:tr>
              <a:tr h="5810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Pers.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333115"/>
                  </a:ext>
                </a:extLst>
              </a:tr>
              <a:tr h="5810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Pers.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2788152"/>
                  </a:ext>
                </a:extLst>
              </a:tr>
              <a:tr h="60166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Imp.</a:t>
                      </a:r>
                      <a:endParaRPr kumimoji="0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Sg.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8789526"/>
                  </a:ext>
                </a:extLst>
              </a:tr>
              <a:tr h="5048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Pl.</a:t>
                      </a:r>
                      <a:endParaRPr kumimoji="0" lang="fr-FR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779294"/>
                  </a:ext>
                </a:extLst>
              </a:tr>
            </a:tbl>
          </a:graphicData>
        </a:graphic>
      </p:graphicFrame>
      <p:sp>
        <p:nvSpPr>
          <p:cNvPr id="2500" name="Text Box 452">
            <a:extLst>
              <a:ext uri="{FF2B5EF4-FFF2-40B4-BE49-F238E27FC236}">
                <a16:creationId xmlns:a16="http://schemas.microsoft.com/office/drawing/2014/main" id="{D28762C4-04FF-D19D-02FA-0BA575DC6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788" y="3581400"/>
            <a:ext cx="1552325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clamamus</a:t>
            </a:r>
          </a:p>
        </p:txBody>
      </p:sp>
      <p:sp>
        <p:nvSpPr>
          <p:cNvPr id="2505" name="Text Box 457">
            <a:extLst>
              <a:ext uri="{FF2B5EF4-FFF2-40B4-BE49-F238E27FC236}">
                <a16:creationId xmlns:a16="http://schemas.microsoft.com/office/drawing/2014/main" id="{D6108585-BBA9-264E-3AD5-6CEF1A426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3578225"/>
            <a:ext cx="1327150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audimus</a:t>
            </a:r>
          </a:p>
        </p:txBody>
      </p:sp>
      <p:sp>
        <p:nvSpPr>
          <p:cNvPr id="2511" name="Text Box 463">
            <a:extLst>
              <a:ext uri="{FF2B5EF4-FFF2-40B4-BE49-F238E27FC236}">
                <a16:creationId xmlns:a16="http://schemas.microsoft.com/office/drawing/2014/main" id="{B6CC12FF-5AC8-A683-15FB-F3D413246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3581400"/>
            <a:ext cx="1295400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videmus</a:t>
            </a:r>
            <a:endParaRPr lang="de-DE" altLang="de-DE" sz="2300"/>
          </a:p>
        </p:txBody>
      </p:sp>
      <p:sp>
        <p:nvSpPr>
          <p:cNvPr id="2526" name="Text Box 478">
            <a:extLst>
              <a:ext uri="{FF2B5EF4-FFF2-40B4-BE49-F238E27FC236}">
                <a16:creationId xmlns:a16="http://schemas.microsoft.com/office/drawing/2014/main" id="{D5DA819A-2513-8861-646B-AE84F6C30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466" y="1839913"/>
            <a:ext cx="996082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clamo</a:t>
            </a:r>
          </a:p>
        </p:txBody>
      </p:sp>
      <p:sp>
        <p:nvSpPr>
          <p:cNvPr id="2527" name="Text Box 479">
            <a:extLst>
              <a:ext uri="{FF2B5EF4-FFF2-40B4-BE49-F238E27FC236}">
                <a16:creationId xmlns:a16="http://schemas.microsoft.com/office/drawing/2014/main" id="{FEA5C961-E97F-C321-5A6E-3EEB1B001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6027" y="2428875"/>
            <a:ext cx="1143559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clamas</a:t>
            </a:r>
            <a:endParaRPr lang="de-DE" altLang="de-DE" sz="2300" dirty="0">
              <a:solidFill>
                <a:srgbClr val="008000"/>
              </a:solidFill>
            </a:endParaRPr>
          </a:p>
        </p:txBody>
      </p:sp>
      <p:sp>
        <p:nvSpPr>
          <p:cNvPr id="2528" name="Text Box 480">
            <a:extLst>
              <a:ext uri="{FF2B5EF4-FFF2-40B4-BE49-F238E27FC236}">
                <a16:creationId xmlns:a16="http://schemas.microsoft.com/office/drawing/2014/main" id="{BC524626-62AB-D180-F684-F0EB4C42C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16175"/>
            <a:ext cx="89058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vides</a:t>
            </a:r>
            <a:endParaRPr lang="de-DE" altLang="de-DE" sz="2300"/>
          </a:p>
        </p:txBody>
      </p:sp>
      <p:sp>
        <p:nvSpPr>
          <p:cNvPr id="2529" name="Text Box 481">
            <a:extLst>
              <a:ext uri="{FF2B5EF4-FFF2-40B4-BE49-F238E27FC236}">
                <a16:creationId xmlns:a16="http://schemas.microsoft.com/office/drawing/2014/main" id="{1DF918CE-2DEE-1CE2-0502-EC7D0F1F1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838325"/>
            <a:ext cx="906463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video</a:t>
            </a:r>
            <a:endParaRPr lang="de-DE" altLang="de-DE" sz="2300"/>
          </a:p>
        </p:txBody>
      </p:sp>
      <p:sp>
        <p:nvSpPr>
          <p:cNvPr id="2530" name="Text Box 482">
            <a:extLst>
              <a:ext uri="{FF2B5EF4-FFF2-40B4-BE49-F238E27FC236}">
                <a16:creationId xmlns:a16="http://schemas.microsoft.com/office/drawing/2014/main" id="{A6EB08CE-246C-09EB-E75C-50119EE39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675" y="2997200"/>
            <a:ext cx="825500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videt</a:t>
            </a:r>
            <a:endParaRPr lang="de-DE" altLang="de-DE" sz="2300"/>
          </a:p>
        </p:txBody>
      </p:sp>
      <p:sp>
        <p:nvSpPr>
          <p:cNvPr id="2531" name="Text Box 483">
            <a:extLst>
              <a:ext uri="{FF2B5EF4-FFF2-40B4-BE49-F238E27FC236}">
                <a16:creationId xmlns:a16="http://schemas.microsoft.com/office/drawing/2014/main" id="{A04CF42A-409C-F52D-50F7-CD8D9FB46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032" y="2998788"/>
            <a:ext cx="1077836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clamat</a:t>
            </a:r>
          </a:p>
        </p:txBody>
      </p:sp>
      <p:sp>
        <p:nvSpPr>
          <p:cNvPr id="2533" name="Text Box 485">
            <a:extLst>
              <a:ext uri="{FF2B5EF4-FFF2-40B4-BE49-F238E27FC236}">
                <a16:creationId xmlns:a16="http://schemas.microsoft.com/office/drawing/2014/main" id="{B2C264C9-4AD2-28DE-E5B6-D467E0F6F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5" y="2997200"/>
            <a:ext cx="857250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audit</a:t>
            </a:r>
            <a:endParaRPr lang="de-DE" altLang="de-DE" sz="2300" dirty="0"/>
          </a:p>
        </p:txBody>
      </p:sp>
      <p:sp>
        <p:nvSpPr>
          <p:cNvPr id="2534" name="Text Box 486">
            <a:extLst>
              <a:ext uri="{FF2B5EF4-FFF2-40B4-BE49-F238E27FC236}">
                <a16:creationId xmlns:a16="http://schemas.microsoft.com/office/drawing/2014/main" id="{97FBE324-6495-E6FF-6B4B-2EA719E11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2416175"/>
            <a:ext cx="92233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audis</a:t>
            </a:r>
          </a:p>
        </p:txBody>
      </p:sp>
      <p:sp>
        <p:nvSpPr>
          <p:cNvPr id="2535" name="Text Box 487">
            <a:extLst>
              <a:ext uri="{FF2B5EF4-FFF2-40B4-BE49-F238E27FC236}">
                <a16:creationId xmlns:a16="http://schemas.microsoft.com/office/drawing/2014/main" id="{03DD63EC-FA78-C592-5A91-74817AD01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0146" y="1838325"/>
            <a:ext cx="930360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aud</a:t>
            </a:r>
            <a:r>
              <a:rPr lang="de-DE" altLang="de-DE" sz="2300" dirty="0"/>
              <a:t>i</a:t>
            </a:r>
            <a:r>
              <a:rPr lang="la-Latn" altLang="de-DE" sz="2300" dirty="0"/>
              <a:t>o</a:t>
            </a:r>
          </a:p>
        </p:txBody>
      </p:sp>
      <p:sp>
        <p:nvSpPr>
          <p:cNvPr id="2536" name="Text Box 488">
            <a:extLst>
              <a:ext uri="{FF2B5EF4-FFF2-40B4-BE49-F238E27FC236}">
                <a16:creationId xmlns:a16="http://schemas.microsoft.com/office/drawing/2014/main" id="{788D59B6-A5DB-21E6-03CE-EDA7A01F9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2997200"/>
            <a:ext cx="59848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est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537" name="Text Box 489">
            <a:extLst>
              <a:ext uri="{FF2B5EF4-FFF2-40B4-BE49-F238E27FC236}">
                <a16:creationId xmlns:a16="http://schemas.microsoft.com/office/drawing/2014/main" id="{8E528E68-D34B-7FA9-BEA1-3D252B0E0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2416175"/>
            <a:ext cx="51752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es</a:t>
            </a:r>
            <a:endParaRPr lang="de-DE" altLang="de-DE" sz="2300"/>
          </a:p>
        </p:txBody>
      </p:sp>
      <p:sp>
        <p:nvSpPr>
          <p:cNvPr id="2538" name="Text Box 490">
            <a:extLst>
              <a:ext uri="{FF2B5EF4-FFF2-40B4-BE49-F238E27FC236}">
                <a16:creationId xmlns:a16="http://schemas.microsoft.com/office/drawing/2014/main" id="{9190D39E-DC2B-5070-D89F-9392FF7C2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25" y="1838325"/>
            <a:ext cx="760413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sum</a:t>
            </a:r>
            <a:endParaRPr lang="de-DE" altLang="de-DE" sz="2300"/>
          </a:p>
        </p:txBody>
      </p:sp>
      <p:sp>
        <p:nvSpPr>
          <p:cNvPr id="2539" name="Text Box 491">
            <a:extLst>
              <a:ext uri="{FF2B5EF4-FFF2-40B4-BE49-F238E27FC236}">
                <a16:creationId xmlns:a16="http://schemas.microsoft.com/office/drawing/2014/main" id="{C8683931-3F85-CBF0-9BBE-40A3C2DB3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5138" y="2997200"/>
            <a:ext cx="387350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-t</a:t>
            </a:r>
            <a:endParaRPr lang="de-DE" altLang="de-DE" sz="2300"/>
          </a:p>
        </p:txBody>
      </p:sp>
      <p:sp>
        <p:nvSpPr>
          <p:cNvPr id="2540" name="Text Box 492">
            <a:extLst>
              <a:ext uri="{FF2B5EF4-FFF2-40B4-BE49-F238E27FC236}">
                <a16:creationId xmlns:a16="http://schemas.microsoft.com/office/drawing/2014/main" id="{6683B06F-B3C8-3477-8576-F4CA217B3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2416175"/>
            <a:ext cx="452437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-s</a:t>
            </a:r>
            <a:endParaRPr lang="de-DE" altLang="de-DE" sz="2300"/>
          </a:p>
        </p:txBody>
      </p:sp>
      <p:sp>
        <p:nvSpPr>
          <p:cNvPr id="2541" name="Text Box 493">
            <a:extLst>
              <a:ext uri="{FF2B5EF4-FFF2-40B4-BE49-F238E27FC236}">
                <a16:creationId xmlns:a16="http://schemas.microsoft.com/office/drawing/2014/main" id="{A585D96F-535C-5530-E189-FB9B6EC18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9524" y="1831975"/>
            <a:ext cx="471901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-o</a:t>
            </a:r>
            <a:endParaRPr lang="de-DE" altLang="de-DE" sz="2300" dirty="0"/>
          </a:p>
        </p:txBody>
      </p:sp>
      <p:sp>
        <p:nvSpPr>
          <p:cNvPr id="2542" name="Text Box 494">
            <a:extLst>
              <a:ext uri="{FF2B5EF4-FFF2-40B4-BE49-F238E27FC236}">
                <a16:creationId xmlns:a16="http://schemas.microsoft.com/office/drawing/2014/main" id="{021182E4-B832-8E54-F44D-DAB0AD8E7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3581400"/>
            <a:ext cx="106838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sumus</a:t>
            </a:r>
            <a:endParaRPr lang="de-DE" altLang="de-DE" sz="2300"/>
          </a:p>
        </p:txBody>
      </p:sp>
      <p:sp>
        <p:nvSpPr>
          <p:cNvPr id="2543" name="Text Box 495">
            <a:extLst>
              <a:ext uri="{FF2B5EF4-FFF2-40B4-BE49-F238E27FC236}">
                <a16:creationId xmlns:a16="http://schemas.microsoft.com/office/drawing/2014/main" id="{9B8F9D89-6421-285D-8AA0-D9BE4F1C3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3581400"/>
            <a:ext cx="857250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-mus</a:t>
            </a:r>
            <a:endParaRPr lang="de-DE" altLang="de-DE" sz="2300"/>
          </a:p>
        </p:txBody>
      </p:sp>
      <p:sp>
        <p:nvSpPr>
          <p:cNvPr id="2544" name="Text Box 496">
            <a:extLst>
              <a:ext uri="{FF2B5EF4-FFF2-40B4-BE49-F238E27FC236}">
                <a16:creationId xmlns:a16="http://schemas.microsoft.com/office/drawing/2014/main" id="{7E621130-F3D1-95A6-1A6A-57ED6F77E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162425"/>
            <a:ext cx="106838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auditis</a:t>
            </a:r>
          </a:p>
        </p:txBody>
      </p:sp>
      <p:sp>
        <p:nvSpPr>
          <p:cNvPr id="2545" name="Text Box 497">
            <a:extLst>
              <a:ext uri="{FF2B5EF4-FFF2-40B4-BE49-F238E27FC236}">
                <a16:creationId xmlns:a16="http://schemas.microsoft.com/office/drawing/2014/main" id="{7C95E444-4CC4-21F4-B896-0C3C6BC86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4497" y="4749800"/>
            <a:ext cx="1175620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aud</a:t>
            </a:r>
            <a:r>
              <a:rPr lang="de-DE" altLang="de-DE" sz="2300" dirty="0"/>
              <a:t>i</a:t>
            </a:r>
            <a:r>
              <a:rPr lang="la-Latn" altLang="de-DE" sz="2300" dirty="0"/>
              <a:t>unt</a:t>
            </a:r>
          </a:p>
        </p:txBody>
      </p:sp>
      <p:sp>
        <p:nvSpPr>
          <p:cNvPr id="2546" name="Text Box 498">
            <a:extLst>
              <a:ext uri="{FF2B5EF4-FFF2-40B4-BE49-F238E27FC236}">
                <a16:creationId xmlns:a16="http://schemas.microsoft.com/office/drawing/2014/main" id="{40A8CFC7-9900-2466-561C-A270D363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8" y="4749800"/>
            <a:ext cx="760412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sunt</a:t>
            </a:r>
            <a:endParaRPr lang="de-DE" altLang="de-DE" sz="2300"/>
          </a:p>
        </p:txBody>
      </p:sp>
      <p:sp>
        <p:nvSpPr>
          <p:cNvPr id="2547" name="Text Box 499">
            <a:extLst>
              <a:ext uri="{FF2B5EF4-FFF2-40B4-BE49-F238E27FC236}">
                <a16:creationId xmlns:a16="http://schemas.microsoft.com/office/drawing/2014/main" id="{2741025D-48AD-633D-A553-F03E155DD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162425"/>
            <a:ext cx="1036637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videtis</a:t>
            </a:r>
            <a:endParaRPr lang="de-DE" altLang="de-DE" sz="2300"/>
          </a:p>
        </p:txBody>
      </p:sp>
      <p:sp>
        <p:nvSpPr>
          <p:cNvPr id="2548" name="Text Box 500">
            <a:extLst>
              <a:ext uri="{FF2B5EF4-FFF2-40B4-BE49-F238E27FC236}">
                <a16:creationId xmlns:a16="http://schemas.microsoft.com/office/drawing/2014/main" id="{A8FB9810-9DF7-AA89-EB16-BBD81FA5E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4749800"/>
            <a:ext cx="98742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vident</a:t>
            </a:r>
            <a:endParaRPr lang="de-DE" altLang="de-DE" sz="2300"/>
          </a:p>
        </p:txBody>
      </p:sp>
      <p:sp>
        <p:nvSpPr>
          <p:cNvPr id="2549" name="Text Box 501">
            <a:extLst>
              <a:ext uri="{FF2B5EF4-FFF2-40B4-BE49-F238E27FC236}">
                <a16:creationId xmlns:a16="http://schemas.microsoft.com/office/drawing/2014/main" id="{FAE212AF-41F8-60E6-8E8E-532431D27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164" y="4162425"/>
            <a:ext cx="1291035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clamatis</a:t>
            </a:r>
          </a:p>
        </p:txBody>
      </p:sp>
      <p:sp>
        <p:nvSpPr>
          <p:cNvPr id="2550" name="Text Box 502">
            <a:extLst>
              <a:ext uri="{FF2B5EF4-FFF2-40B4-BE49-F238E27FC236}">
                <a16:creationId xmlns:a16="http://schemas.microsoft.com/office/drawing/2014/main" id="{B8EA157B-DAED-EE2C-901F-02F6AF7B9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105" y="4751388"/>
            <a:ext cx="1241342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clamant</a:t>
            </a:r>
            <a:endParaRPr lang="de-DE" altLang="de-DE" sz="2300" dirty="0"/>
          </a:p>
        </p:txBody>
      </p:sp>
      <p:sp>
        <p:nvSpPr>
          <p:cNvPr id="2551" name="Text Box 503">
            <a:extLst>
              <a:ext uri="{FF2B5EF4-FFF2-40B4-BE49-F238E27FC236}">
                <a16:creationId xmlns:a16="http://schemas.microsoft.com/office/drawing/2014/main" id="{307D4DC0-AAD3-FBCE-312E-73A2F8987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4162425"/>
            <a:ext cx="80962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estis</a:t>
            </a:r>
            <a:endParaRPr lang="de-DE" altLang="de-DE" sz="2300"/>
          </a:p>
        </p:txBody>
      </p:sp>
      <p:sp>
        <p:nvSpPr>
          <p:cNvPr id="2552" name="Text Box 504">
            <a:extLst>
              <a:ext uri="{FF2B5EF4-FFF2-40B4-BE49-F238E27FC236}">
                <a16:creationId xmlns:a16="http://schemas.microsoft.com/office/drawing/2014/main" id="{4D16F3AC-4418-3B06-DD78-1B8D10A67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4162425"/>
            <a:ext cx="59848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-tis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553" name="Text Box 505">
            <a:extLst>
              <a:ext uri="{FF2B5EF4-FFF2-40B4-BE49-F238E27FC236}">
                <a16:creationId xmlns:a16="http://schemas.microsoft.com/office/drawing/2014/main" id="{0A60A0DF-CDCC-2814-BD4B-7EE69CE48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1950" y="4749800"/>
            <a:ext cx="54927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-nt</a:t>
            </a:r>
            <a:endParaRPr lang="de-DE" altLang="de-DE" sz="2300"/>
          </a:p>
        </p:txBody>
      </p:sp>
      <p:sp>
        <p:nvSpPr>
          <p:cNvPr id="2559" name="Text Box 511">
            <a:extLst>
              <a:ext uri="{FF2B5EF4-FFF2-40B4-BE49-F238E27FC236}">
                <a16:creationId xmlns:a16="http://schemas.microsoft.com/office/drawing/2014/main" id="{5BBB870E-93F7-6569-893A-3E9D0CE76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0" y="5876925"/>
            <a:ext cx="98742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videte</a:t>
            </a:r>
            <a:endParaRPr lang="de-DE" altLang="de-DE" sz="2300"/>
          </a:p>
        </p:txBody>
      </p:sp>
      <p:sp>
        <p:nvSpPr>
          <p:cNvPr id="2560" name="Text Box 512">
            <a:extLst>
              <a:ext uri="{FF2B5EF4-FFF2-40B4-BE49-F238E27FC236}">
                <a16:creationId xmlns:a16="http://schemas.microsoft.com/office/drawing/2014/main" id="{B4053123-EFB7-EF7B-0378-9AE4C2E36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817" y="5878513"/>
            <a:ext cx="1241342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clamate</a:t>
            </a:r>
          </a:p>
        </p:txBody>
      </p:sp>
      <p:sp>
        <p:nvSpPr>
          <p:cNvPr id="2561" name="Text Box 513">
            <a:extLst>
              <a:ext uri="{FF2B5EF4-FFF2-40B4-BE49-F238E27FC236}">
                <a16:creationId xmlns:a16="http://schemas.microsoft.com/office/drawing/2014/main" id="{32E22A04-464C-BEB5-2642-C039869C4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5876925"/>
            <a:ext cx="101917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audite</a:t>
            </a:r>
            <a:endParaRPr lang="de-DE" altLang="de-DE" sz="2300" dirty="0"/>
          </a:p>
        </p:txBody>
      </p:sp>
      <p:sp>
        <p:nvSpPr>
          <p:cNvPr id="2562" name="Text Box 514">
            <a:extLst>
              <a:ext uri="{FF2B5EF4-FFF2-40B4-BE49-F238E27FC236}">
                <a16:creationId xmlns:a16="http://schemas.microsoft.com/office/drawing/2014/main" id="{D662466D-B94F-EDF3-D05B-6802339C8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25" y="5876925"/>
            <a:ext cx="760413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este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563" name="Text Box 515">
            <a:extLst>
              <a:ext uri="{FF2B5EF4-FFF2-40B4-BE49-F238E27FC236}">
                <a16:creationId xmlns:a16="http://schemas.microsoft.com/office/drawing/2014/main" id="{0A7C9A8B-15EF-F5A4-A484-642624182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5876925"/>
            <a:ext cx="54927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-te</a:t>
            </a:r>
            <a:endParaRPr lang="de-DE" altLang="de-DE" sz="2300"/>
          </a:p>
        </p:txBody>
      </p:sp>
      <p:sp>
        <p:nvSpPr>
          <p:cNvPr id="2564" name="Text Box 516">
            <a:extLst>
              <a:ext uri="{FF2B5EF4-FFF2-40B4-BE49-F238E27FC236}">
                <a16:creationId xmlns:a16="http://schemas.microsoft.com/office/drawing/2014/main" id="{F2FA3013-0C6D-CFBD-BBD3-A402879FA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5324475"/>
            <a:ext cx="744538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vide</a:t>
            </a:r>
            <a:endParaRPr lang="de-DE" altLang="de-DE" sz="2300"/>
          </a:p>
        </p:txBody>
      </p:sp>
      <p:sp>
        <p:nvSpPr>
          <p:cNvPr id="2565" name="Text Box 517">
            <a:extLst>
              <a:ext uri="{FF2B5EF4-FFF2-40B4-BE49-F238E27FC236}">
                <a16:creationId xmlns:a16="http://schemas.microsoft.com/office/drawing/2014/main" id="{F0FBC858-C19E-B4CC-E19D-14A11F246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1828" y="5326063"/>
            <a:ext cx="996082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clama</a:t>
            </a:r>
            <a:endParaRPr lang="de-DE" altLang="de-DE" sz="2300" dirty="0"/>
          </a:p>
        </p:txBody>
      </p:sp>
      <p:sp>
        <p:nvSpPr>
          <p:cNvPr id="2566" name="Text Box 518">
            <a:extLst>
              <a:ext uri="{FF2B5EF4-FFF2-40B4-BE49-F238E27FC236}">
                <a16:creationId xmlns:a16="http://schemas.microsoft.com/office/drawing/2014/main" id="{4421A02E-E8C7-AAB9-F59C-80B60F739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0149" y="5324475"/>
            <a:ext cx="766853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la-Latn" altLang="de-DE" sz="2300" dirty="0"/>
              <a:t>audi</a:t>
            </a:r>
          </a:p>
        </p:txBody>
      </p:sp>
      <p:sp>
        <p:nvSpPr>
          <p:cNvPr id="2567" name="Text Box 519">
            <a:extLst>
              <a:ext uri="{FF2B5EF4-FFF2-40B4-BE49-F238E27FC236}">
                <a16:creationId xmlns:a16="http://schemas.microsoft.com/office/drawing/2014/main" id="{5689801D-96B7-18EE-C03A-2B1ECE7E8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5324475"/>
            <a:ext cx="517525" cy="455613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/>
              <a:t>es</a:t>
            </a:r>
            <a:endParaRPr lang="de-DE" altLang="de-DE" sz="2300">
              <a:solidFill>
                <a:srgbClr val="008000"/>
              </a:solidFill>
            </a:endParaRPr>
          </a:p>
        </p:txBody>
      </p:sp>
      <p:sp>
        <p:nvSpPr>
          <p:cNvPr id="2568" name="Text Box 520">
            <a:extLst>
              <a:ext uri="{FF2B5EF4-FFF2-40B4-BE49-F238E27FC236}">
                <a16:creationId xmlns:a16="http://schemas.microsoft.com/office/drawing/2014/main" id="{25DE3561-577D-367E-4108-B04A7E2D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338" y="5324475"/>
            <a:ext cx="503961" cy="459249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287" tIns="52144" rIns="104287" bIns="52144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de-DE" sz="2300" dirty="0"/>
              <a:t>---</a:t>
            </a:r>
            <a:endParaRPr lang="de-DE" altLang="de-DE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0" grpId="0" animBg="1"/>
      <p:bldP spid="2505" grpId="0" animBg="1"/>
      <p:bldP spid="2511" grpId="0" animBg="1"/>
      <p:bldP spid="2526" grpId="0" animBg="1"/>
      <p:bldP spid="2527" grpId="0" animBg="1"/>
      <p:bldP spid="2528" grpId="0" animBg="1"/>
      <p:bldP spid="2529" grpId="0" animBg="1"/>
      <p:bldP spid="2530" grpId="0" animBg="1"/>
      <p:bldP spid="2531" grpId="0" animBg="1"/>
      <p:bldP spid="2533" grpId="0" animBg="1"/>
      <p:bldP spid="2534" grpId="0" animBg="1"/>
      <p:bldP spid="2536" grpId="0" animBg="1"/>
      <p:bldP spid="2537" grpId="0" animBg="1"/>
      <p:bldP spid="2538" grpId="0" animBg="1"/>
      <p:bldP spid="2539" grpId="0" animBg="1"/>
      <p:bldP spid="2541" grpId="0" animBg="1"/>
      <p:bldP spid="2542" grpId="0" animBg="1"/>
      <p:bldP spid="2543" grpId="0" animBg="1"/>
      <p:bldP spid="2544" grpId="0" animBg="1"/>
      <p:bldP spid="2545" grpId="0" animBg="1"/>
      <p:bldP spid="2546" grpId="0" animBg="1"/>
      <p:bldP spid="2547" grpId="0" animBg="1"/>
      <p:bldP spid="2548" grpId="0" animBg="1"/>
      <p:bldP spid="2549" grpId="0" animBg="1"/>
      <p:bldP spid="2550" grpId="0" animBg="1"/>
      <p:bldP spid="2551" grpId="0" animBg="1"/>
      <p:bldP spid="2552" grpId="0" animBg="1"/>
      <p:bldP spid="2553" grpId="0" animBg="1"/>
      <p:bldP spid="2559" grpId="0" animBg="1"/>
      <p:bldP spid="2560" grpId="0" animBg="1"/>
      <p:bldP spid="2561" grpId="0" animBg="1"/>
      <p:bldP spid="2562" grpId="0" animBg="1"/>
      <p:bldP spid="2563" grpId="0" animBg="1"/>
      <p:bldP spid="2564" grpId="0" animBg="1"/>
      <p:bldP spid="2565" grpId="0" animBg="1"/>
      <p:bldP spid="2566" grpId="0" animBg="1"/>
      <p:bldP spid="2567" grpId="0" animBg="1"/>
      <p:bldP spid="2568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Bildschirmpräsentation (4:3)</PresentationFormat>
  <Paragraphs>94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Mersch-Justus</dc:creator>
  <cp:lastModifiedBy>Ulrich Mersch-Justus</cp:lastModifiedBy>
  <cp:revision>10</cp:revision>
  <dcterms:created xsi:type="dcterms:W3CDTF">2007-01-20T21:11:29Z</dcterms:created>
  <dcterms:modified xsi:type="dcterms:W3CDTF">2022-12-25T15:04:07Z</dcterms:modified>
</cp:coreProperties>
</file>