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6858000" cy="9144000" type="screen4x3"/>
  <p:notesSz cx="9144000" cy="6858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CB7A93-51C3-4782-B661-6D50C53F2606}" v="2" dt="2022-12-19T15:00:00.3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lrich Mersch-Justus" userId="449898419f8d5121" providerId="LiveId" clId="{65CB7A93-51C3-4782-B661-6D50C53F2606}"/>
    <pc:docChg chg="modSld">
      <pc:chgData name="Ulrich Mersch-Justus" userId="449898419f8d5121" providerId="LiveId" clId="{65CB7A93-51C3-4782-B661-6D50C53F2606}" dt="2022-12-19T15:00:00.312" v="1" actId="6549"/>
      <pc:docMkLst>
        <pc:docMk/>
      </pc:docMkLst>
      <pc:sldChg chg="modSp">
        <pc:chgData name="Ulrich Mersch-Justus" userId="449898419f8d5121" providerId="LiveId" clId="{65CB7A93-51C3-4782-B661-6D50C53F2606}" dt="2022-12-19T15:00:00.312" v="1" actId="6549"/>
        <pc:sldMkLst>
          <pc:docMk/>
          <pc:sldMk cId="3113433128" sldId="261"/>
        </pc:sldMkLst>
        <pc:spChg chg="mod">
          <ac:chgData name="Ulrich Mersch-Justus" userId="449898419f8d5121" providerId="LiveId" clId="{65CB7A93-51C3-4782-B661-6D50C53F2606}" dt="2022-12-19T14:59:52.460" v="0" actId="6549"/>
          <ac:spMkLst>
            <pc:docMk/>
            <pc:sldMk cId="3113433128" sldId="261"/>
            <ac:spMk id="8" creationId="{123AE325-88EB-4BD5-BEDB-E0C4EF49ED69}"/>
          </ac:spMkLst>
        </pc:spChg>
        <pc:spChg chg="mod">
          <ac:chgData name="Ulrich Mersch-Justus" userId="449898419f8d5121" providerId="LiveId" clId="{65CB7A93-51C3-4782-B661-6D50C53F2606}" dt="2022-12-19T15:00:00.312" v="1" actId="6549"/>
          <ac:spMkLst>
            <pc:docMk/>
            <pc:sldMk cId="3113433128" sldId="261"/>
            <ac:spMk id="21" creationId="{34E179F5-228D-47C8-99D2-9D08E83B0B9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93F917-717A-4B98-B441-670852A90A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285EF3-33D0-445F-B746-8D7C27401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74956B-D71E-4DB8-8D85-7556CCF9EE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B63FD-723C-4035-A1DE-881864201E0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7124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5BB243-470A-4469-8FA0-24E8179BFA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CFAA1D-F5B7-40C2-AF5F-C3FD4CCFE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865854-508F-4006-8A7F-45DA2330B4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AFD20-F0B5-45FF-BE0C-8815E4809F7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9177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7BF935-6006-4061-BAD3-495178BCDC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97548D-C41D-4A49-851C-8F6067987A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6DCC02-AE2A-4F3E-AA7F-2B65176E83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62BA2-3E95-431E-B74D-9B8682D7D03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65580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342900" y="366713"/>
            <a:ext cx="6172200" cy="78009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79F4CC3-1DC5-4894-8348-441DCB411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428369-168C-4210-9E7E-740E3D67A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4B24AD0-B870-421E-BC0F-9AEA235E48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C667B-0120-4821-A1F2-DCEDB1A620F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8400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A4733E-7DF3-4257-9F3F-024FD49A32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D28235-CC10-49F7-8FFF-6A9C52A2F5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74D9B0-81D4-4383-ABC3-A879D863ED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5850F-020D-421D-91E2-D4C390162BB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7831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C00296-E31E-4917-B782-E5D5081931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D5680C-E13C-499F-A44B-B18D219F83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8CB6EA-6C89-4BB0-97A4-607978D2BD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64715-245A-4D76-835F-6FE60C4B912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2617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8B4164-9EE6-4C20-B743-EFAA58BF4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923E43-E54E-46A8-A4A9-D925B6C583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6537B2-0440-4DE8-9C4A-6DA8D250F1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EC63-D3A6-4D3E-846B-16F80464034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73916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2D3778A-543B-4F96-9C06-EF117017B5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7763D54-8C84-4CE7-9E0F-B6C9BEE63B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D971CE-5589-449E-9B3A-293B2A711D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48AD0-E42E-454E-99ED-E980D51ECB2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301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854E054-70A1-4635-95CF-CF889EC141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A4C4A7B-A7A9-45EE-8038-E851894494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82051BD-A2AA-44B4-9295-A2048F4C07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871BD-4B7D-4C92-9340-91452AAEA17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21926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4AE77E-34A5-4563-B381-87D9672214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DFD0895-36EC-4EE1-9D8B-802D129186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B8743B1-52C5-48D3-AEE6-687524C30D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83FD4-3F8C-4D94-B0A4-E50D3B16AE4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82208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4ECA51-F79C-488D-8F79-BC752F0F09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713D7C-2C11-44CC-94DA-CF2A308C03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2154FD-49E2-4CCD-A193-85647454DD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79F76-259B-4CBD-8321-5912008F61C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3125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A092F5-61E0-457F-8530-AEFE91C85F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B69098-F9F5-4436-BFD4-1065A4E51C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9B9C30-2417-4240-8C29-010B48ADD6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0BFB8-CBA8-4C3D-9A0B-8B06C0EDED3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22400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1F410A5-6746-492F-9D62-5064AF2C74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D8CD826-5884-480F-8C7A-244B015541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AC0F015-4502-47B6-91E2-D0197BDC972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6584E51-440B-43D2-A162-C88910C7385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5496A9D-9ACF-4457-9FA9-5FBF32A6DA1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FA95B1F9-5E85-42F4-B733-D98BD5FD02B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7" name="Group 925">
            <a:extLst>
              <a:ext uri="{FF2B5EF4-FFF2-40B4-BE49-F238E27FC236}">
                <a16:creationId xmlns:a16="http://schemas.microsoft.com/office/drawing/2014/main" id="{9451AA0E-57E4-48E0-BA49-07C761C5169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42900" y="366713"/>
          <a:ext cx="6172200" cy="8093076"/>
        </p:xfrm>
        <a:graphic>
          <a:graphicData uri="http://schemas.openxmlformats.org/drawingml/2006/table">
            <a:tbl>
              <a:tblPr/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32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450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Kasus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(Fall)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Partizip Präsens Aktiv</a:t>
                      </a:r>
                      <a:endParaRPr kumimoji="0" lang="de-DE" altLang="de-DE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55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3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43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72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it-IT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7700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928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795" name="Text Box 723">
            <a:extLst>
              <a:ext uri="{FF2B5EF4-FFF2-40B4-BE49-F238E27FC236}">
                <a16:creationId xmlns:a16="http://schemas.microsoft.com/office/drawing/2014/main" id="{E6D5EE26-155B-4163-B23A-6707C7617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2186" y="5930900"/>
            <a:ext cx="155920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monent</a:t>
            </a:r>
            <a:r>
              <a:rPr lang="de-DE" altLang="de-DE" sz="2200" b="1">
                <a:solidFill>
                  <a:srgbClr val="FF0000"/>
                </a:solidFill>
              </a:rPr>
              <a:t>ium</a:t>
            </a:r>
            <a:endParaRPr lang="de-DE" altLang="de-DE" sz="2200" b="1" i="1">
              <a:solidFill>
                <a:srgbClr val="FF0000"/>
              </a:solidFill>
            </a:endParaRPr>
          </a:p>
        </p:txBody>
      </p:sp>
      <p:sp>
        <p:nvSpPr>
          <p:cNvPr id="3847" name="Text Box 775">
            <a:extLst>
              <a:ext uri="{FF2B5EF4-FFF2-40B4-BE49-F238E27FC236}">
                <a16:creationId xmlns:a16="http://schemas.microsoft.com/office/drawing/2014/main" id="{56BC79EF-C26B-4795-8E75-34695BC44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5067" y="7226300"/>
            <a:ext cx="13716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monent</a:t>
            </a:r>
            <a:r>
              <a:rPr lang="de-DE" altLang="de-DE" sz="2200" b="1">
                <a:solidFill>
                  <a:srgbClr val="FF0000"/>
                </a:solidFill>
              </a:rPr>
              <a:t>es</a:t>
            </a:r>
            <a:endParaRPr lang="de-DE" altLang="de-DE" sz="2200" b="1" i="1">
              <a:solidFill>
                <a:srgbClr val="FF0000"/>
              </a:solidFill>
            </a:endParaRPr>
          </a:p>
        </p:txBody>
      </p:sp>
      <p:sp>
        <p:nvSpPr>
          <p:cNvPr id="3854" name="Text Box 782">
            <a:extLst>
              <a:ext uri="{FF2B5EF4-FFF2-40B4-BE49-F238E27FC236}">
                <a16:creationId xmlns:a16="http://schemas.microsoft.com/office/drawing/2014/main" id="{BC2D9F27-E828-451A-B179-509639C46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0" y="1936750"/>
            <a:ext cx="1108075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5" name="Text Box 783">
            <a:extLst>
              <a:ext uri="{FF2B5EF4-FFF2-40B4-BE49-F238E27FC236}">
                <a16:creationId xmlns:a16="http://schemas.microsoft.com/office/drawing/2014/main" id="{2094A56E-44B5-4BDF-8B62-107C60423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4649" y="7875588"/>
            <a:ext cx="16393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monent</a:t>
            </a:r>
            <a:r>
              <a:rPr lang="de-DE" altLang="de-DE" sz="2200" b="1">
                <a:solidFill>
                  <a:srgbClr val="FF0000"/>
                </a:solidFill>
              </a:rPr>
              <a:t>ibus</a:t>
            </a:r>
            <a:endParaRPr lang="de-DE" altLang="de-DE" sz="2200" b="1" i="1">
              <a:solidFill>
                <a:srgbClr val="FF0000"/>
              </a:solidFill>
            </a:endParaRPr>
          </a:p>
        </p:txBody>
      </p:sp>
      <p:sp>
        <p:nvSpPr>
          <p:cNvPr id="3856" name="Text Box 784">
            <a:extLst>
              <a:ext uri="{FF2B5EF4-FFF2-40B4-BE49-F238E27FC236}">
                <a16:creationId xmlns:a16="http://schemas.microsoft.com/office/drawing/2014/main" id="{5C0093CD-7908-435D-B7A9-994549F13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667" y="5283200"/>
            <a:ext cx="13716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monent</a:t>
            </a:r>
            <a:r>
              <a:rPr lang="de-DE" altLang="de-DE" sz="2200" b="1">
                <a:solidFill>
                  <a:srgbClr val="FF0000"/>
                </a:solidFill>
              </a:rPr>
              <a:t>es</a:t>
            </a:r>
            <a:endParaRPr lang="de-DE" altLang="de-DE" sz="2200" b="1" i="1">
              <a:solidFill>
                <a:srgbClr val="FF0000"/>
              </a:solidFill>
            </a:endParaRPr>
          </a:p>
        </p:txBody>
      </p:sp>
      <p:sp>
        <p:nvSpPr>
          <p:cNvPr id="3858" name="Text Box 786">
            <a:extLst>
              <a:ext uri="{FF2B5EF4-FFF2-40B4-BE49-F238E27FC236}">
                <a16:creationId xmlns:a16="http://schemas.microsoft.com/office/drawing/2014/main" id="{59026D7C-DD3B-485B-AAE7-9F96D2F4E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3061" y="6578600"/>
            <a:ext cx="16393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monent</a:t>
            </a:r>
            <a:r>
              <a:rPr lang="de-DE" altLang="de-DE" sz="2200" b="1">
                <a:solidFill>
                  <a:srgbClr val="FF0000"/>
                </a:solidFill>
              </a:rPr>
              <a:t>ibus</a:t>
            </a:r>
            <a:endParaRPr lang="de-DE" altLang="de-DE" sz="2200" b="1" i="1">
              <a:solidFill>
                <a:srgbClr val="FF0000"/>
              </a:solidFill>
            </a:endParaRPr>
          </a:p>
        </p:txBody>
      </p:sp>
      <p:sp>
        <p:nvSpPr>
          <p:cNvPr id="3860" name="Text Box 788">
            <a:extLst>
              <a:ext uri="{FF2B5EF4-FFF2-40B4-BE49-F238E27FC236}">
                <a16:creationId xmlns:a16="http://schemas.microsoft.com/office/drawing/2014/main" id="{580C9EA9-E5CC-4983-B889-05E0E8576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7305" y="3986213"/>
            <a:ext cx="146462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monent</a:t>
            </a:r>
            <a:r>
              <a:rPr lang="de-DE" altLang="de-DE" sz="2200" b="1">
                <a:solidFill>
                  <a:srgbClr val="FF0000"/>
                </a:solidFill>
              </a:rPr>
              <a:t>em</a:t>
            </a:r>
            <a:endParaRPr lang="de-DE" altLang="de-DE" sz="2200" b="1" i="1">
              <a:solidFill>
                <a:srgbClr val="FF0000"/>
              </a:solidFill>
            </a:endParaRPr>
          </a:p>
        </p:txBody>
      </p:sp>
      <p:sp>
        <p:nvSpPr>
          <p:cNvPr id="3861" name="Text Box 789">
            <a:extLst>
              <a:ext uri="{FF2B5EF4-FFF2-40B4-BE49-F238E27FC236}">
                <a16:creationId xmlns:a16="http://schemas.microsoft.com/office/drawing/2014/main" id="{247E084A-095C-4412-AE06-F9A7717D1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0282" y="3348038"/>
            <a:ext cx="11360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monent</a:t>
            </a:r>
            <a:r>
              <a:rPr lang="de-DE" altLang="de-DE" sz="2200" b="1">
                <a:solidFill>
                  <a:srgbClr val="FF0000"/>
                </a:solidFill>
              </a:rPr>
              <a:t>i</a:t>
            </a:r>
            <a:endParaRPr lang="de-DE" altLang="de-DE" sz="2200" b="1" i="1">
              <a:solidFill>
                <a:srgbClr val="FF0000"/>
              </a:solidFill>
            </a:endParaRPr>
          </a:p>
        </p:txBody>
      </p:sp>
      <p:sp>
        <p:nvSpPr>
          <p:cNvPr id="3862" name="Text Box 790">
            <a:extLst>
              <a:ext uri="{FF2B5EF4-FFF2-40B4-BE49-F238E27FC236}">
                <a16:creationId xmlns:a16="http://schemas.microsoft.com/office/drawing/2014/main" id="{B83BD0BF-56B9-4B5C-9A9B-D72374A7A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385" y="2649538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monent</a:t>
            </a:r>
            <a:r>
              <a:rPr lang="de-DE" altLang="de-DE" sz="2200" b="1">
                <a:solidFill>
                  <a:srgbClr val="FF0000"/>
                </a:solidFill>
              </a:rPr>
              <a:t>is</a:t>
            </a:r>
            <a:endParaRPr lang="de-DE" altLang="de-DE" sz="2200" b="1" i="1">
              <a:solidFill>
                <a:srgbClr val="FF0000"/>
              </a:solidFill>
            </a:endParaRPr>
          </a:p>
        </p:txBody>
      </p:sp>
      <p:sp>
        <p:nvSpPr>
          <p:cNvPr id="3865" name="Text Box 793">
            <a:extLst>
              <a:ext uri="{FF2B5EF4-FFF2-40B4-BE49-F238E27FC236}">
                <a16:creationId xmlns:a16="http://schemas.microsoft.com/office/drawing/2014/main" id="{B73E24F7-56DB-4007-9A6A-FFB5B86E0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2735" y="7235825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monent</a:t>
            </a:r>
            <a:r>
              <a:rPr lang="de-DE" altLang="de-DE" sz="2200" b="1">
                <a:solidFill>
                  <a:srgbClr val="FF0000"/>
                </a:solidFill>
              </a:rPr>
              <a:t>ia</a:t>
            </a:r>
            <a:endParaRPr lang="de-DE" altLang="de-DE" sz="2200" b="1" i="1">
              <a:solidFill>
                <a:srgbClr val="FF0000"/>
              </a:solidFill>
            </a:endParaRPr>
          </a:p>
        </p:txBody>
      </p:sp>
      <p:sp>
        <p:nvSpPr>
          <p:cNvPr id="3867" name="Text Box 795">
            <a:extLst>
              <a:ext uri="{FF2B5EF4-FFF2-40B4-BE49-F238E27FC236}">
                <a16:creationId xmlns:a16="http://schemas.microsoft.com/office/drawing/2014/main" id="{AB4A2BAB-917E-4317-9CE8-CB22451AE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1148" y="5292725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monent</a:t>
            </a:r>
            <a:r>
              <a:rPr lang="de-DE" altLang="de-DE" sz="2200" b="1">
                <a:solidFill>
                  <a:srgbClr val="FF0000"/>
                </a:solidFill>
              </a:rPr>
              <a:t>ia</a:t>
            </a:r>
            <a:endParaRPr lang="de-DE" altLang="de-DE" sz="2200" b="1" i="1">
              <a:solidFill>
                <a:srgbClr val="FF0000"/>
              </a:solidFill>
            </a:endParaRPr>
          </a:p>
        </p:txBody>
      </p:sp>
      <p:sp>
        <p:nvSpPr>
          <p:cNvPr id="3868" name="Text Box 796">
            <a:extLst>
              <a:ext uri="{FF2B5EF4-FFF2-40B4-BE49-F238E27FC236}">
                <a16:creationId xmlns:a16="http://schemas.microsoft.com/office/drawing/2014/main" id="{3795B2B5-1A24-4ED2-86B5-A4DFABD37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477" y="4643438"/>
            <a:ext cx="121455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monent</a:t>
            </a:r>
            <a:r>
              <a:rPr lang="de-DE" altLang="de-DE" sz="2200" b="1">
                <a:solidFill>
                  <a:srgbClr val="FF0000"/>
                </a:solidFill>
              </a:rPr>
              <a:t>e</a:t>
            </a:r>
            <a:endParaRPr lang="de-DE" altLang="de-DE" sz="2200" b="1" i="1">
              <a:solidFill>
                <a:srgbClr val="FF0000"/>
              </a:solidFill>
            </a:endParaRPr>
          </a:p>
        </p:txBody>
      </p:sp>
      <p:sp>
        <p:nvSpPr>
          <p:cNvPr id="3869" name="Text Box 797">
            <a:extLst>
              <a:ext uri="{FF2B5EF4-FFF2-40B4-BE49-F238E27FC236}">
                <a16:creationId xmlns:a16="http://schemas.microsoft.com/office/drawing/2014/main" id="{CDF9C961-F718-4C6B-B4FD-495567BE1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0488" y="3995738"/>
            <a:ext cx="1108075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monens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2117" name="Text Box 803">
            <a:extLst>
              <a:ext uri="{FF2B5EF4-FFF2-40B4-BE49-F238E27FC236}">
                <a16:creationId xmlns:a16="http://schemas.microsoft.com/office/drawing/2014/main" id="{EDAF1983-ABFD-40EF-B2B6-F60AB684553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3969" y="829469"/>
            <a:ext cx="106521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/>
              <a:t>Numerus</a:t>
            </a:r>
            <a:endParaRPr lang="de-DE" altLang="de-DE" sz="2000" i="1"/>
          </a:p>
        </p:txBody>
      </p:sp>
      <p:sp>
        <p:nvSpPr>
          <p:cNvPr id="2118" name="Text Box 804">
            <a:extLst>
              <a:ext uri="{FF2B5EF4-FFF2-40B4-BE49-F238E27FC236}">
                <a16:creationId xmlns:a16="http://schemas.microsoft.com/office/drawing/2014/main" id="{65109894-012D-42E5-9FF2-8357794166F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85738" y="6588125"/>
            <a:ext cx="685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/>
              <a:t>Plural</a:t>
            </a:r>
            <a:endParaRPr lang="de-DE" altLang="de-DE" sz="2000" i="1"/>
          </a:p>
        </p:txBody>
      </p:sp>
      <p:sp>
        <p:nvSpPr>
          <p:cNvPr id="2119" name="Text Box 805">
            <a:extLst>
              <a:ext uri="{FF2B5EF4-FFF2-40B4-BE49-F238E27FC236}">
                <a16:creationId xmlns:a16="http://schemas.microsoft.com/office/drawing/2014/main" id="{76C83EB9-91B7-4379-8F12-F076EFF9B16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0325" y="3128963"/>
            <a:ext cx="968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/>
              <a:t>Singular</a:t>
            </a:r>
            <a:endParaRPr lang="de-DE" altLang="de-DE" sz="20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" grpId="0" animBg="1"/>
      <p:bldP spid="3847" grpId="0" animBg="1"/>
      <p:bldP spid="3854" grpId="0" animBg="1"/>
      <p:bldP spid="3855" grpId="0" animBg="1"/>
      <p:bldP spid="3856" grpId="0" animBg="1"/>
      <p:bldP spid="3858" grpId="0" animBg="1"/>
      <p:bldP spid="3860" grpId="0" animBg="1"/>
      <p:bldP spid="3861" grpId="0" animBg="1"/>
      <p:bldP spid="3862" grpId="0" animBg="1"/>
      <p:bldP spid="3865" grpId="0" animBg="1"/>
      <p:bldP spid="3867" grpId="0" animBg="1"/>
      <p:bldP spid="3868" grpId="0" animBg="1"/>
      <p:bldP spid="386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98" y="185820"/>
            <a:ext cx="13716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monentes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8" name="Text Box 784">
            <a:extLst>
              <a:ext uri="{FF2B5EF4-FFF2-40B4-BE49-F238E27FC236}">
                <a16:creationId xmlns:a16="http://schemas.microsoft.com/office/drawing/2014/main" id="{123AE325-88EB-4BD5-BEDB-E0C4EF49E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716" y="180665"/>
            <a:ext cx="129310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monentis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9" name="Text Box 784">
            <a:extLst>
              <a:ext uri="{FF2B5EF4-FFF2-40B4-BE49-F238E27FC236}">
                <a16:creationId xmlns:a16="http://schemas.microsoft.com/office/drawing/2014/main" id="{8EE6CA45-A85A-498E-92EC-CDDD95706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510" y="855821"/>
            <a:ext cx="155920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/>
              <a:t>ium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04112112"/>
              </p:ext>
            </p:extLst>
          </p:nvPr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</a:t>
                      </a: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0" name="Text Box 784">
            <a:extLst>
              <a:ext uri="{FF2B5EF4-FFF2-40B4-BE49-F238E27FC236}">
                <a16:creationId xmlns:a16="http://schemas.microsoft.com/office/drawing/2014/main" id="{24B633EA-722F-4E9F-8966-D71969EE6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1287" y="190910"/>
            <a:ext cx="113601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/>
              <a:t>i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9F5215E8-2056-4919-984C-E41A8D33F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4450" y="183084"/>
            <a:ext cx="111998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FF63CA8C-8E30-4235-9884-2D8C1A148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4665" y="855821"/>
            <a:ext cx="146462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monente</a:t>
            </a:r>
            <a:r>
              <a:rPr lang="de-DE" altLang="de-DE" sz="2200" b="1" noProof="1"/>
              <a:t>m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9293D3C8-3838-40BF-8A62-32CA484E1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9405" y="855821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/>
              <a:t>ia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F33B00B6-DA77-4D0E-BC2E-B383DF68F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7329" y="1487901"/>
            <a:ext cx="16393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/>
              <a:t>ibu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5529" y="5214082"/>
            <a:ext cx="12145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6" name="Text Box 784">
            <a:extLst>
              <a:ext uri="{FF2B5EF4-FFF2-40B4-BE49-F238E27FC236}">
                <a16:creationId xmlns:a16="http://schemas.microsoft.com/office/drawing/2014/main" id="{80E9EF2E-EDFC-470E-9B15-8DD3745F7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0620" y="1487901"/>
            <a:ext cx="12145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monente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916" y="5868144"/>
            <a:ext cx="13716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0898" y="3293692"/>
            <a:ext cx="129310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074" y="3960120"/>
            <a:ext cx="113601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348" y="2585524"/>
            <a:ext cx="111998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7889" y="4597234"/>
            <a:ext cx="111998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916" y="7757540"/>
            <a:ext cx="13716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5743" y="6493716"/>
            <a:ext cx="155920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0614" y="4595773"/>
            <a:ext cx="146462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1327" y="5866039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5178" y="7757540"/>
            <a:ext cx="129310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5668" y="7117453"/>
            <a:ext cx="16393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5668" y="8383112"/>
            <a:ext cx="163935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la-Latn" altLang="de-DE" sz="2200" b="1" noProof="1"/>
              <a:t>monent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67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134" y="185820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capienti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8" name="Text Box 784">
            <a:extLst>
              <a:ext uri="{FF2B5EF4-FFF2-40B4-BE49-F238E27FC236}">
                <a16:creationId xmlns:a16="http://schemas.microsoft.com/office/drawing/2014/main" id="{123AE325-88EB-4BD5-BEDB-E0C4EF49E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0094" y="180665"/>
            <a:ext cx="132516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accedens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9" name="Text Box 784">
            <a:extLst>
              <a:ext uri="{FF2B5EF4-FFF2-40B4-BE49-F238E27FC236}">
                <a16:creationId xmlns:a16="http://schemas.microsoft.com/office/drawing/2014/main" id="{8EE6CA45-A85A-498E-92EC-CDDD95706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1594" y="855821"/>
            <a:ext cx="104303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petente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0" name="Text Box 784">
            <a:extLst>
              <a:ext uri="{FF2B5EF4-FFF2-40B4-BE49-F238E27FC236}">
                <a16:creationId xmlns:a16="http://schemas.microsoft.com/office/drawing/2014/main" id="{24B633EA-722F-4E9F-8966-D71969EE6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581" y="190910"/>
            <a:ext cx="132356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currentes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9F5215E8-2056-4919-984C-E41A8D33F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2824" y="180665"/>
            <a:ext cx="160889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solventibus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FF63CA8C-8E30-4235-9884-2D8C1A148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4452" y="855821"/>
            <a:ext cx="146462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vetantis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9293D3C8-3838-40BF-8A62-32CA484E1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1053" y="855821"/>
            <a:ext cx="16698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accipientem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F33B00B6-DA77-4D0E-BC2E-B383DF68F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41" y="1487901"/>
            <a:ext cx="184133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occurrentium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1289" y="5214082"/>
            <a:ext cx="104303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pet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6" name="Text Box 784">
            <a:extLst>
              <a:ext uri="{FF2B5EF4-FFF2-40B4-BE49-F238E27FC236}">
                <a16:creationId xmlns:a16="http://schemas.microsoft.com/office/drawing/2014/main" id="{80E9EF2E-EDFC-470E-9B15-8DD3745F7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800" y="1487901"/>
            <a:ext cx="1450201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recipientia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3962" y="5868144"/>
            <a:ext cx="132356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curr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675" y="3293692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vetant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305" y="3960120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capi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758" y="2585524"/>
            <a:ext cx="132516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acced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5629" y="4597234"/>
            <a:ext cx="149829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accend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3962" y="7757540"/>
            <a:ext cx="132356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curr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4679" y="6493716"/>
            <a:ext cx="184133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occurr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8023" y="4595773"/>
            <a:ext cx="16698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136" y="5866039"/>
            <a:ext cx="145020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recipi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632" y="7757540"/>
            <a:ext cx="145020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recipi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0896" y="7117453"/>
            <a:ext cx="160889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solv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0896" y="8383112"/>
            <a:ext cx="160889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solv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43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108" y="1487232"/>
            <a:ext cx="108792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Dat. Sg.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8" name="Text Box 784">
            <a:extLst>
              <a:ext uri="{FF2B5EF4-FFF2-40B4-BE49-F238E27FC236}">
                <a16:creationId xmlns:a16="http://schemas.microsoft.com/office/drawing/2014/main" id="{123AE325-88EB-4BD5-BEDB-E0C4EF49E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242" y="178986"/>
            <a:ext cx="249856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Nom./Akk. Pl. m./f.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9" name="Text Box 784">
            <a:extLst>
              <a:ext uri="{FF2B5EF4-FFF2-40B4-BE49-F238E27FC236}">
                <a16:creationId xmlns:a16="http://schemas.microsoft.com/office/drawing/2014/main" id="{8EE6CA45-A85A-498E-92EC-CDDD95706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873" y="833048"/>
            <a:ext cx="108792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Abl. Sg.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0" name="Text Box 784">
            <a:extLst>
              <a:ext uri="{FF2B5EF4-FFF2-40B4-BE49-F238E27FC236}">
                <a16:creationId xmlns:a16="http://schemas.microsoft.com/office/drawing/2014/main" id="{24B633EA-722F-4E9F-8966-D71969EE6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134" y="1492785"/>
            <a:ext cx="188782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Akk. Sg. m./f. 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9F5215E8-2056-4919-984C-E41A8D33F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1055" y="184608"/>
            <a:ext cx="1087921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Gen. Pl.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FF63CA8C-8E30-4235-9884-2D8C1A148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6059" y="1468477"/>
            <a:ext cx="148065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Akk. Sg. n.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9293D3C8-3838-40BF-8A62-32CA484E1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833048"/>
            <a:ext cx="125944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Nom. Sg.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F33B00B6-DA77-4D0E-BC2E-B383DF68F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38" y="1490577"/>
            <a:ext cx="160569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Dat./Abl. Pl.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304" y="5214082"/>
            <a:ext cx="102700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6" name="Text Box 784">
            <a:extLst>
              <a:ext uri="{FF2B5EF4-FFF2-40B4-BE49-F238E27FC236}">
                <a16:creationId xmlns:a16="http://schemas.microsoft.com/office/drawing/2014/main" id="{80E9EF2E-EDFC-470E-9B15-8DD3745F7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9921" y="188843"/>
            <a:ext cx="118249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Gen. Sg.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3692" y="5868144"/>
            <a:ext cx="118410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674" y="3293692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7850" y="3960120"/>
            <a:ext cx="94846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4125" y="2585524"/>
            <a:ext cx="932431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1665" y="4597234"/>
            <a:ext cx="93243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3692" y="7757540"/>
            <a:ext cx="118410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9519" y="6493716"/>
            <a:ext cx="137165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390" y="4595773"/>
            <a:ext cx="127707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102" y="5866039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953" y="7757540"/>
            <a:ext cx="110555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443" y="7117453"/>
            <a:ext cx="145180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443" y="8383112"/>
            <a:ext cx="145180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5E29D929-2723-40A0-BB8A-0CA91D14C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664" y="184608"/>
            <a:ext cx="962887" cy="520312"/>
          </a:xfrm>
          <a:prstGeom prst="rect">
            <a:avLst/>
          </a:prstGeom>
          <a:noFill/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videre: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33" name="Text Box 784">
            <a:extLst>
              <a:ext uri="{FF2B5EF4-FFF2-40B4-BE49-F238E27FC236}">
                <a16:creationId xmlns:a16="http://schemas.microsoft.com/office/drawing/2014/main" id="{3F8B84E9-9D50-4C28-95F2-7579AA498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8427" y="834075"/>
            <a:ext cx="1386081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Akk. Pl. n.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34" name="Text Box 784">
            <a:extLst>
              <a:ext uri="{FF2B5EF4-FFF2-40B4-BE49-F238E27FC236}">
                <a16:creationId xmlns:a16="http://schemas.microsoft.com/office/drawing/2014/main" id="{C4A556E1-8A53-43D5-BF19-1F16B517F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590" y="836515"/>
            <a:ext cx="149508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Nom. Pl. n.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25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6795" y="592405"/>
            <a:ext cx="121455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ardentes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076" y="5214082"/>
            <a:ext cx="105746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8463" y="5868144"/>
            <a:ext cx="121455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445" y="3293692"/>
            <a:ext cx="11360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2621" y="3960120"/>
            <a:ext cx="97891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8896" y="2585524"/>
            <a:ext cx="96288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6436" y="4597234"/>
            <a:ext cx="962887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8463" y="7757540"/>
            <a:ext cx="121455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4289" y="6493716"/>
            <a:ext cx="140211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9161" y="4595773"/>
            <a:ext cx="130753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873" y="5866039"/>
            <a:ext cx="11360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3724" y="7757540"/>
            <a:ext cx="11360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4214" y="7117453"/>
            <a:ext cx="148226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4214" y="8383112"/>
            <a:ext cx="148226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ard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5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994" y="592405"/>
            <a:ext cx="1216162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tangente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4727" y="5214082"/>
            <a:ext cx="1216162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15" y="5868144"/>
            <a:ext cx="1373256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0097" y="3293692"/>
            <a:ext cx="129470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72" y="3960120"/>
            <a:ext cx="113761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547" y="2585524"/>
            <a:ext cx="112158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7087" y="4597234"/>
            <a:ext cx="112158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15" y="7757540"/>
            <a:ext cx="1373256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4174" y="6493716"/>
            <a:ext cx="168623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813" y="4595773"/>
            <a:ext cx="146623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525" y="5866039"/>
            <a:ext cx="129470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376" y="7757540"/>
            <a:ext cx="129470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4865" y="7117453"/>
            <a:ext cx="16409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4865" y="8383112"/>
            <a:ext cx="16409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tang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71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2752" y="592405"/>
            <a:ext cx="126264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vincentis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34597502"/>
              </p:ext>
            </p:extLst>
          </p:nvPr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469" y="5214082"/>
            <a:ext cx="127867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tvinc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15" y="5868144"/>
            <a:ext cx="1373256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0097" y="3293692"/>
            <a:ext cx="129470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72" y="3960120"/>
            <a:ext cx="113761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547" y="2585524"/>
            <a:ext cx="112158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7087" y="4597234"/>
            <a:ext cx="1121585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15" y="7757540"/>
            <a:ext cx="1373256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4174" y="6493716"/>
            <a:ext cx="168623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813" y="4595773"/>
            <a:ext cx="146623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525" y="5866039"/>
            <a:ext cx="129470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376" y="7757540"/>
            <a:ext cx="1294709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4865" y="7117453"/>
            <a:ext cx="16409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4865" y="8383112"/>
            <a:ext cx="1640958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vinc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18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1883" y="592405"/>
            <a:ext cx="1764390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accipientium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CC414383-6281-4323-8B7F-02A60B9516D4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288000" y="2131765"/>
          <a:ext cx="6264696" cy="6836261"/>
        </p:xfrm>
        <a:graphic>
          <a:graphicData uri="http://schemas.openxmlformats.org/drawingml/2006/table">
            <a:tbl>
              <a:tblPr/>
              <a:tblGrid>
                <a:gridCol w="476704">
                  <a:extLst>
                    <a:ext uri="{9D8B030D-6E8A-4147-A177-3AD203B41FA5}">
                      <a16:colId xmlns:a16="http://schemas.microsoft.com/office/drawing/2014/main" val="25818023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110773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7354236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01818727"/>
                    </a:ext>
                  </a:extLst>
                </a:gridCol>
                <a:gridCol w="1683536">
                  <a:extLst>
                    <a:ext uri="{9D8B030D-6E8A-4147-A177-3AD203B41FA5}">
                      <a16:colId xmlns:a16="http://schemas.microsoft.com/office/drawing/2014/main" val="3821456888"/>
                    </a:ext>
                  </a:extLst>
                </a:gridCol>
              </a:tblGrid>
              <a:tr h="36402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64971"/>
                  </a:ext>
                </a:extLst>
              </a:tr>
              <a:tr h="699420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Singular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33243"/>
                  </a:ext>
                </a:extLst>
              </a:tr>
              <a:tr h="69762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5711"/>
                  </a:ext>
                </a:extLst>
              </a:tr>
              <a:tr h="64203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395958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000" b="1" kern="120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</a:t>
                      </a:r>
                      <a:r>
                        <a:rPr lang="it-IT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075293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560300"/>
                  </a:ext>
                </a:extLst>
              </a:tr>
              <a:tr h="632467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Plural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Nom.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362651"/>
                  </a:ext>
                </a:extLst>
              </a:tr>
              <a:tr h="63426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63532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Dat.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043885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Akk.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195067"/>
                  </a:ext>
                </a:extLst>
              </a:tr>
              <a:tr h="63246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Abl.</a:t>
                      </a:r>
                      <a:endParaRPr lang="de-D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e-DE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0" marR="58640" marT="29056" marB="29056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36250"/>
                  </a:ext>
                </a:extLst>
              </a:tr>
            </a:tbl>
          </a:graphicData>
        </a:graphic>
      </p:graphicFrame>
      <p:sp>
        <p:nvSpPr>
          <p:cNvPr id="15" name="Text Box 784">
            <a:extLst>
              <a:ext uri="{FF2B5EF4-FFF2-40B4-BE49-F238E27FC236}">
                <a16:creationId xmlns:a16="http://schemas.microsoft.com/office/drawing/2014/main" id="{2F6E2991-09AB-4845-8AA2-5B1E45BD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937" y="5214082"/>
            <a:ext cx="1419744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7324" y="5868144"/>
            <a:ext cx="1576838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8307" y="3293692"/>
            <a:ext cx="149829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accipient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de-DE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F2EA229C-3A25-4C88-B578-D2917338A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1482" y="3960120"/>
            <a:ext cx="134119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757" y="2585524"/>
            <a:ext cx="1325166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DF60C22-A493-4C5C-8377-07663128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345" y="4597234"/>
            <a:ext cx="1313743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</a:t>
            </a:r>
            <a:r>
              <a:rPr lang="de-DE" altLang="de-DE" sz="2200" b="1" noProof="1"/>
              <a:t>n</a:t>
            </a:r>
            <a:r>
              <a:rPr lang="la-Latn" altLang="de-DE" sz="2200" b="1" noProof="1"/>
              <a:t>s</a:t>
            </a:r>
            <a:endParaRPr lang="la-Latn" altLang="de-DE" sz="2200" b="1" i="1" noProof="1">
              <a:solidFill>
                <a:srgbClr val="CC33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7324" y="7757540"/>
            <a:ext cx="1576838" cy="520312"/>
          </a:xfrm>
          <a:prstGeom prst="rect">
            <a:avLst/>
          </a:prstGeom>
          <a:solidFill>
            <a:srgbClr val="99CC00">
              <a:alpha val="49804"/>
            </a:srgbClr>
          </a:solidFill>
          <a:ln>
            <a:noFill/>
          </a:ln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AE227640-6BAA-49A1-85D8-D8F62C4F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5182" y="6493716"/>
            <a:ext cx="1844539" cy="520312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D5FD3D98-C1FB-4EED-879D-528817A3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8022" y="4595773"/>
            <a:ext cx="1669812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la-Latn" altLang="de-DE" sz="2200" b="1" noProof="1">
                <a:solidFill>
                  <a:srgbClr val="FF0000"/>
                </a:solidFill>
              </a:rPr>
              <a:t>e</a:t>
            </a:r>
            <a:r>
              <a:rPr lang="de-DE" altLang="de-DE" sz="2200" b="1" noProof="1">
                <a:solidFill>
                  <a:srgbClr val="FF0000"/>
                </a:solidFill>
              </a:rPr>
              <a:t>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67B8A0D3-ECAB-4697-8A0D-3635DE70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5356" y="5866039"/>
            <a:ext cx="149829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390E0B81-4CAA-4E89-A2BF-D1CA7C54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2586" y="7757540"/>
            <a:ext cx="149829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411074BF-3857-4CEB-8EF8-E67FCDAE0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3074" y="7117453"/>
            <a:ext cx="184454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AC31969D-8C15-4124-B512-9D117AB3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3074" y="8383112"/>
            <a:ext cx="1844540" cy="5203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accipi</a:t>
            </a:r>
            <a:r>
              <a:rPr lang="la-Latn" altLang="de-DE" sz="2200" b="1" noProof="1"/>
              <a:t>ent</a:t>
            </a:r>
            <a:r>
              <a:rPr lang="de-DE" altLang="de-DE" sz="2200" b="1" noProof="1">
                <a:solidFill>
                  <a:srgbClr val="FF0000"/>
                </a:solidFill>
              </a:rPr>
              <a:t>ibu</a:t>
            </a:r>
            <a:r>
              <a:rPr lang="la-Latn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37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594</Words>
  <Application>Microsoft Office PowerPoint</Application>
  <PresentationFormat>Bildschirmpräsentation (4:3)</PresentationFormat>
  <Paragraphs>261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Ulrich Mersch-Justus</dc:creator>
  <cp:lastModifiedBy>Ulrich Mersch-Justus</cp:lastModifiedBy>
  <cp:revision>1</cp:revision>
  <dcterms:created xsi:type="dcterms:W3CDTF">2004-09-09T05:36:30Z</dcterms:created>
  <dcterms:modified xsi:type="dcterms:W3CDTF">2023-10-26T16:13:44Z</dcterms:modified>
</cp:coreProperties>
</file>