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9144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95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h Mersch-Justus" userId="449898419f8d5121" providerId="LiveId" clId="{BA632890-A7CF-DF47-9B84-41A8F56E8F57}"/>
    <pc:docChg chg="modSld">
      <pc:chgData name="Ulrich Mersch-Justus" userId="449898419f8d5121" providerId="LiveId" clId="{BA632890-A7CF-DF47-9B84-41A8F56E8F57}" dt="2023-11-10T06:54:35.011" v="0" actId="729"/>
      <pc:docMkLst>
        <pc:docMk/>
      </pc:docMkLst>
      <pc:sldChg chg="mod modShow">
        <pc:chgData name="Ulrich Mersch-Justus" userId="449898419f8d5121" providerId="LiveId" clId="{BA632890-A7CF-DF47-9B84-41A8F56E8F57}" dt="2023-11-10T06:54:35.011" v="0" actId="729"/>
        <pc:sldMkLst>
          <pc:docMk/>
          <pc:sldMk cId="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6ACD5-A05C-4304-B975-E27366E98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DD6CBB-C1A4-43CE-82AF-FAEE9D588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000C77-E369-46F0-9B84-934A7DEC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E5BE38-FA42-460D-BDCF-512FACDA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6412F5-5C69-459D-B8D7-F8B9B507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1A1DB-E408-4081-B302-A022E7BE41A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21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5A6CF-AE06-4EF7-9C85-EF9FD78F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E37A78-A2F1-41EC-8753-21B31FD08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86C7A5-16ED-43B6-9C3A-59C5CDE56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6174-D321-4F9B-AF40-161437102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BCC076-EB44-47B3-8168-AF8B94A5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F6F74-5A29-438E-BC4B-288A6779C6E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429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FA4504B-D501-4207-BCAD-C3A4FF185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5F1E11-90F5-47F3-8FEB-90E8410DE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F44FEB-37EB-44B2-975B-E7F841B1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3A7330-4296-4E48-8A18-DDF869AD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157AD8-193E-4C63-B147-F98D992E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EFEE2-C859-4BC4-9694-60D04BBE9F1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6092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F40160F-347B-4093-B219-FCE9338D9C4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018F2B-D928-40A8-BE00-C6BC10AD3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60A962-2B41-4181-A226-642C6FBC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4E1B7B-8018-44B3-8218-0F3E7360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fld id="{BB253A57-B094-49C4-902B-5990AC26794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643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CA8F61-0F1C-4612-8540-2B608A75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9D2B2A-B5C8-4CC0-8AE7-D3B0A5C7F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11DCB7-A614-44C2-9313-E87610474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7867FC-8D1A-4B16-BE7D-5C917837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95C09D-D692-4EA9-A358-85B52420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C886F-C00B-4B6B-929A-549B2FA669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614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72D36-2F32-4EB9-82A7-7847ED26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DE440C-75CF-4761-8944-1FD73EDC9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8F5D1F-54DA-41DA-B95B-C0EF93DD1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C2FE86-BAF9-48DD-8935-6F7CF8B1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A93793-E837-40A4-864E-BAE280E9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DAD4A-66BB-4E33-A7B3-F679C2DBCEF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627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675E5-4F2F-4146-8A32-662401D7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2D1B2F-F176-4D88-A0C5-B61DE8264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313F4C-3BF2-4E26-8ED3-B472823AB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05FB3E-2000-4FA4-B84B-7EF81F48E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5F5E48-3D67-48B3-8DAC-D50D8406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C5BD41-EBE2-45B8-BA75-07B9DE90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4765C-D0D9-417E-AEA1-D03FD6C807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917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D5E0D5-945D-4E4D-97B4-C73B6C4B7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439B07-3D2F-43FA-83B1-49432BCE3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FDF901-C740-45AB-A51D-D884651B0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3CAE59-9C59-4B8E-AF30-7EC6B1F755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FA90C57-1ADF-4588-8E07-C80BC6E84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7231D3E-BF02-450C-AEB2-83630847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F33472-3F99-45DD-9967-A87935F29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BF0D5FD-C0BE-4C2D-931E-5DB42D0C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62174-C613-47D3-8D80-7A4084A768F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407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9DE185-4B08-4355-95F2-843BB575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908205-2A0F-4AF9-9DD2-3CAEE2D0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CBC05F-151C-44B6-BB52-140E244BC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2ED005-7CB4-4973-9531-5C3A3478F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EC439-BD11-40D2-8DA5-05F5219DD59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990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89DE5A2-297B-454B-8105-97546F3A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46585A7-5DBD-45F0-80D7-A536D21B4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2CA46A-B349-418A-B2EE-4A215911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BCF62-A0BF-410B-B165-2CD096DB34D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894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9D60C-B4C1-49CF-AF6C-4B9D87D7E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AC162F-BD22-4941-A27E-C9FE5DBAA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040692-D297-46AF-BB0F-EDEB4BB61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77ACE6-4799-4697-A2AA-BFE47B5B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52406F-9913-48BA-9158-2CA27F02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04BCEA-CB7A-48F8-BF43-C1323E1B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B0011-322F-45CC-9AFA-F981F15142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348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41916-0EE4-41DA-97EC-0AC9E3E19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06407E-F9C5-4967-BD8A-C0950E8C6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25DDE0-6FC1-4D34-BDF8-85E704047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DFE078-8855-4293-ABF9-99DE5191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95EC02-A4D7-45F0-A275-ACB8DE29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5659F7-5C09-4101-9212-D9FDCC27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760E8-CCDC-4F19-93FD-1DCB0FF8A6E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452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FFCDF7-CC52-41AA-8159-556F23BE5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86DEC7-73B2-4D5A-A05B-842255C68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2B6A8A-9173-4665-BF57-748EDDFDD3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FE4EFA-826B-4300-8C60-44AEBF4343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CB17FE-87A6-4A85-91C7-154E7A429E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24C3F3-9375-4E82-890F-E5589183383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9" name="Group 807">
            <a:extLst>
              <a:ext uri="{FF2B5EF4-FFF2-40B4-BE49-F238E27FC236}">
                <a16:creationId xmlns:a16="http://schemas.microsoft.com/office/drawing/2014/main" id="{69BE6BE4-6674-4288-A111-658888DD3D51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42900" y="366713"/>
          <a:ext cx="6172200" cy="8093076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1170699554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171192499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118007266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1705589629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182774225"/>
                    </a:ext>
                  </a:extLst>
                </a:gridCol>
              </a:tblGrid>
              <a:tr h="444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Kasus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(Fall)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Demonstrativpronomen „hic, haec, hoc“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384120"/>
                  </a:ext>
                </a:extLst>
              </a:tr>
              <a:tr h="1025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43212"/>
                  </a:ext>
                </a:extLst>
              </a:tr>
              <a:tr h="7159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524138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624436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838753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it-IT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31421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489302"/>
                  </a:ext>
                </a:extLst>
              </a:tr>
              <a:tr h="6477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053276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791054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442669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97665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954483"/>
                  </a:ext>
                </a:extLst>
              </a:tr>
            </a:tbl>
          </a:graphicData>
        </a:graphic>
      </p:graphicFrame>
      <p:sp>
        <p:nvSpPr>
          <p:cNvPr id="3795" name="Text Box 723">
            <a:extLst>
              <a:ext uri="{FF2B5EF4-FFF2-40B4-BE49-F238E27FC236}">
                <a16:creationId xmlns:a16="http://schemas.microsoft.com/office/drawing/2014/main" id="{A08CCF99-D4CF-4378-A3FD-CDBDC437D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5924550"/>
            <a:ext cx="88900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2" name="Text Box 740">
            <a:extLst>
              <a:ext uri="{FF2B5EF4-FFF2-40B4-BE49-F238E27FC236}">
                <a16:creationId xmlns:a16="http://schemas.microsoft.com/office/drawing/2014/main" id="{5C11E507-6A69-4BD2-B1B7-779920BAB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5" y="5924550"/>
            <a:ext cx="90487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3" name="Text Box 741">
            <a:extLst>
              <a:ext uri="{FF2B5EF4-FFF2-40B4-BE49-F238E27FC236}">
                <a16:creationId xmlns:a16="http://schemas.microsoft.com/office/drawing/2014/main" id="{660E704B-C1E2-4B0A-B07E-F97BF8928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6588125"/>
            <a:ext cx="439737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8" name="Text Box 746">
            <a:extLst>
              <a:ext uri="{FF2B5EF4-FFF2-40B4-BE49-F238E27FC236}">
                <a16:creationId xmlns:a16="http://schemas.microsoft.com/office/drawing/2014/main" id="{250849FD-EEF9-425D-928D-1E6439B0E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263" y="5924550"/>
            <a:ext cx="90487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7" name="Text Box 775">
            <a:extLst>
              <a:ext uri="{FF2B5EF4-FFF2-40B4-BE49-F238E27FC236}">
                <a16:creationId xmlns:a16="http://schemas.microsoft.com/office/drawing/2014/main" id="{7FFBA97B-2E58-40D0-8AFD-D74EE4EEA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7235825"/>
            <a:ext cx="53340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8" name="Text Box 776">
            <a:extLst>
              <a:ext uri="{FF2B5EF4-FFF2-40B4-BE49-F238E27FC236}">
                <a16:creationId xmlns:a16="http://schemas.microsoft.com/office/drawing/2014/main" id="{8B16A949-40E4-458E-A991-C8CF1009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7885113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</a:p>
        </p:txBody>
      </p:sp>
      <p:sp>
        <p:nvSpPr>
          <p:cNvPr id="3849" name="Text Box 777">
            <a:extLst>
              <a:ext uri="{FF2B5EF4-FFF2-40B4-BE49-F238E27FC236}">
                <a16:creationId xmlns:a16="http://schemas.microsoft.com/office/drawing/2014/main" id="{F1156ECC-6AC1-4ECE-9997-BB17D05B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913" y="5292725"/>
            <a:ext cx="284162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0" name="Text Box 778">
            <a:extLst>
              <a:ext uri="{FF2B5EF4-FFF2-40B4-BE49-F238E27FC236}">
                <a16:creationId xmlns:a16="http://schemas.microsoft.com/office/drawing/2014/main" id="{9CFCF958-B10B-4F97-B5B5-F9D038FB6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913" y="4643438"/>
            <a:ext cx="5334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1" name="Text Box 779">
            <a:extLst>
              <a:ext uri="{FF2B5EF4-FFF2-40B4-BE49-F238E27FC236}">
                <a16:creationId xmlns:a16="http://schemas.microsoft.com/office/drawing/2014/main" id="{0B66FDAB-008E-42B8-A227-7CE3B9B38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3995738"/>
            <a:ext cx="70485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hunc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2" name="Text Box 780">
            <a:extLst>
              <a:ext uri="{FF2B5EF4-FFF2-40B4-BE49-F238E27FC236}">
                <a16:creationId xmlns:a16="http://schemas.microsoft.com/office/drawing/2014/main" id="{C034BA61-FA14-4AB4-958A-9C6BC51D7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3348038"/>
            <a:ext cx="61118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3" name="Text Box 781">
            <a:extLst>
              <a:ext uri="{FF2B5EF4-FFF2-40B4-BE49-F238E27FC236}">
                <a16:creationId xmlns:a16="http://schemas.microsoft.com/office/drawing/2014/main" id="{5B258CD5-6401-47E5-92FC-A623C0E13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2649538"/>
            <a:ext cx="782638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4" name="Text Box 782">
            <a:extLst>
              <a:ext uri="{FF2B5EF4-FFF2-40B4-BE49-F238E27FC236}">
                <a16:creationId xmlns:a16="http://schemas.microsoft.com/office/drawing/2014/main" id="{85ACD924-72D4-420A-BE8F-654FA1329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1928813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5" name="Text Box 783">
            <a:extLst>
              <a:ext uri="{FF2B5EF4-FFF2-40B4-BE49-F238E27FC236}">
                <a16:creationId xmlns:a16="http://schemas.microsoft.com/office/drawing/2014/main" id="{094ACDAF-0A27-47BC-BCD8-08755A95F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7885113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</a:p>
        </p:txBody>
      </p:sp>
      <p:sp>
        <p:nvSpPr>
          <p:cNvPr id="3856" name="Text Box 784">
            <a:extLst>
              <a:ext uri="{FF2B5EF4-FFF2-40B4-BE49-F238E27FC236}">
                <a16:creationId xmlns:a16="http://schemas.microsoft.com/office/drawing/2014/main" id="{7049ADE4-8129-4A02-8DA8-747E58580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5292725"/>
            <a:ext cx="51752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hae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7" name="Text Box 785">
            <a:extLst>
              <a:ext uri="{FF2B5EF4-FFF2-40B4-BE49-F238E27FC236}">
                <a16:creationId xmlns:a16="http://schemas.microsoft.com/office/drawing/2014/main" id="{38C49928-75C2-4651-AE2E-E456DBA4C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4643438"/>
            <a:ext cx="51752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8" name="Text Box 786">
            <a:extLst>
              <a:ext uri="{FF2B5EF4-FFF2-40B4-BE49-F238E27FC236}">
                <a16:creationId xmlns:a16="http://schemas.microsoft.com/office/drawing/2014/main" id="{A7939B3B-6505-4EBA-9B08-2AAF2B632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6588125"/>
            <a:ext cx="439737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</a:p>
        </p:txBody>
      </p:sp>
      <p:sp>
        <p:nvSpPr>
          <p:cNvPr id="3859" name="Text Box 787">
            <a:extLst>
              <a:ext uri="{FF2B5EF4-FFF2-40B4-BE49-F238E27FC236}">
                <a16:creationId xmlns:a16="http://schemas.microsoft.com/office/drawing/2014/main" id="{3B66AF0C-8903-4449-9F27-0F9B59A46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7235825"/>
            <a:ext cx="51752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0" name="Text Box 788">
            <a:extLst>
              <a:ext uri="{FF2B5EF4-FFF2-40B4-BE49-F238E27FC236}">
                <a16:creationId xmlns:a16="http://schemas.microsoft.com/office/drawing/2014/main" id="{4AED666F-FB5B-445F-ACEF-3CC78207D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863" y="3995738"/>
            <a:ext cx="68897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hanc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1" name="Text Box 789">
            <a:extLst>
              <a:ext uri="{FF2B5EF4-FFF2-40B4-BE49-F238E27FC236}">
                <a16:creationId xmlns:a16="http://schemas.microsoft.com/office/drawing/2014/main" id="{8A0E23EF-4AFA-43FC-9C5E-7B97A0E46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550" y="3348038"/>
            <a:ext cx="611188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2" name="Text Box 790">
            <a:extLst>
              <a:ext uri="{FF2B5EF4-FFF2-40B4-BE49-F238E27FC236}">
                <a16:creationId xmlns:a16="http://schemas.microsoft.com/office/drawing/2014/main" id="{1BCF75E1-94A1-45C4-8262-F050DF6A8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8238" y="2649538"/>
            <a:ext cx="7826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3" name="Text Box 791">
            <a:extLst>
              <a:ext uri="{FF2B5EF4-FFF2-40B4-BE49-F238E27FC236}">
                <a16:creationId xmlns:a16="http://schemas.microsoft.com/office/drawing/2014/main" id="{974ECB07-A062-45E2-931C-77C8F710B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928813"/>
            <a:ext cx="6731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haec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4" name="Text Box 792">
            <a:extLst>
              <a:ext uri="{FF2B5EF4-FFF2-40B4-BE49-F238E27FC236}">
                <a16:creationId xmlns:a16="http://schemas.microsoft.com/office/drawing/2014/main" id="{E4EC32BA-AB75-464F-9EA2-AB93F9C23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6588125"/>
            <a:ext cx="439738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</a:p>
        </p:txBody>
      </p:sp>
      <p:sp>
        <p:nvSpPr>
          <p:cNvPr id="3865" name="Text Box 793">
            <a:extLst>
              <a:ext uri="{FF2B5EF4-FFF2-40B4-BE49-F238E27FC236}">
                <a16:creationId xmlns:a16="http://schemas.microsoft.com/office/drawing/2014/main" id="{1B0E378B-1580-486F-8A7B-610254B45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3" y="7235825"/>
            <a:ext cx="67310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haec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6" name="Text Box 794">
            <a:extLst>
              <a:ext uri="{FF2B5EF4-FFF2-40B4-BE49-F238E27FC236}">
                <a16:creationId xmlns:a16="http://schemas.microsoft.com/office/drawing/2014/main" id="{D6478778-7207-408A-A086-E7E4314EE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0213" y="7885113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his</a:t>
            </a:r>
          </a:p>
        </p:txBody>
      </p:sp>
      <p:sp>
        <p:nvSpPr>
          <p:cNvPr id="3867" name="Text Box 795">
            <a:extLst>
              <a:ext uri="{FF2B5EF4-FFF2-40B4-BE49-F238E27FC236}">
                <a16:creationId xmlns:a16="http://schemas.microsoft.com/office/drawing/2014/main" id="{B6A5E162-282A-42D7-9ECB-C291DF759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3" y="5292725"/>
            <a:ext cx="67310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haec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8" name="Text Box 796">
            <a:extLst>
              <a:ext uri="{FF2B5EF4-FFF2-40B4-BE49-F238E27FC236}">
                <a16:creationId xmlns:a16="http://schemas.microsoft.com/office/drawing/2014/main" id="{A7317611-DD1B-425A-87E1-C4C78CD59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413" y="4643438"/>
            <a:ext cx="5334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9" name="Text Box 797">
            <a:extLst>
              <a:ext uri="{FF2B5EF4-FFF2-40B4-BE49-F238E27FC236}">
                <a16:creationId xmlns:a16="http://schemas.microsoft.com/office/drawing/2014/main" id="{1AEFA109-23FB-431A-9BF9-821CD337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825" y="3995738"/>
            <a:ext cx="5334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70" name="Text Box 798">
            <a:extLst>
              <a:ext uri="{FF2B5EF4-FFF2-40B4-BE49-F238E27FC236}">
                <a16:creationId xmlns:a16="http://schemas.microsoft.com/office/drawing/2014/main" id="{1A615640-3894-45F0-95D8-08176D718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3" y="3348038"/>
            <a:ext cx="61118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huic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71" name="Text Box 799">
            <a:extLst>
              <a:ext uri="{FF2B5EF4-FFF2-40B4-BE49-F238E27FC236}">
                <a16:creationId xmlns:a16="http://schemas.microsoft.com/office/drawing/2014/main" id="{85A0A36B-CF54-479D-9D6C-BD7CFF98E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588" y="2649538"/>
            <a:ext cx="7826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huius</a:t>
            </a:r>
          </a:p>
        </p:txBody>
      </p:sp>
      <p:sp>
        <p:nvSpPr>
          <p:cNvPr id="3872" name="Text Box 800">
            <a:extLst>
              <a:ext uri="{FF2B5EF4-FFF2-40B4-BE49-F238E27FC236}">
                <a16:creationId xmlns:a16="http://schemas.microsoft.com/office/drawing/2014/main" id="{01092493-9CEB-4507-AE73-F969E5209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413" y="1928813"/>
            <a:ext cx="5334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hoc</a:t>
            </a:r>
            <a:endParaRPr lang="de-DE" altLang="de-DE" sz="2200" b="1" i="1"/>
          </a:p>
        </p:txBody>
      </p:sp>
      <p:sp>
        <p:nvSpPr>
          <p:cNvPr id="3875" name="Text Box 803">
            <a:extLst>
              <a:ext uri="{FF2B5EF4-FFF2-40B4-BE49-F238E27FC236}">
                <a16:creationId xmlns:a16="http://schemas.microsoft.com/office/drawing/2014/main" id="{04EBC851-8787-4028-822E-84D48CDD9CE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969" y="829469"/>
            <a:ext cx="10652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Numerus</a:t>
            </a:r>
            <a:endParaRPr lang="de-DE" altLang="de-DE" sz="2000" i="1"/>
          </a:p>
        </p:txBody>
      </p:sp>
      <p:sp>
        <p:nvSpPr>
          <p:cNvPr id="3876" name="Text Box 804">
            <a:extLst>
              <a:ext uri="{FF2B5EF4-FFF2-40B4-BE49-F238E27FC236}">
                <a16:creationId xmlns:a16="http://schemas.microsoft.com/office/drawing/2014/main" id="{1B5D5B46-15A6-405A-BAB9-8AD5817E48F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85738" y="65881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Plural</a:t>
            </a:r>
            <a:endParaRPr lang="de-DE" altLang="de-DE" sz="2000" i="1"/>
          </a:p>
        </p:txBody>
      </p:sp>
      <p:sp>
        <p:nvSpPr>
          <p:cNvPr id="3877" name="Text Box 805">
            <a:extLst>
              <a:ext uri="{FF2B5EF4-FFF2-40B4-BE49-F238E27FC236}">
                <a16:creationId xmlns:a16="http://schemas.microsoft.com/office/drawing/2014/main" id="{67A13DDC-E405-4879-9CE5-F3D5DB8D4DA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0325" y="3128963"/>
            <a:ext cx="968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Singular</a:t>
            </a:r>
            <a:endParaRPr lang="de-DE" altLang="de-DE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" grpId="0" animBg="1"/>
      <p:bldP spid="3812" grpId="0" animBg="1"/>
      <p:bldP spid="3813" grpId="0" animBg="1"/>
      <p:bldP spid="3818" grpId="0" animBg="1"/>
      <p:bldP spid="3847" grpId="0" animBg="1"/>
      <p:bldP spid="3848" grpId="0" animBg="1"/>
      <p:bldP spid="3849" grpId="0" animBg="1"/>
      <p:bldP spid="3850" grpId="0" animBg="1"/>
      <p:bldP spid="3851" grpId="0" animBg="1"/>
      <p:bldP spid="3852" grpId="0" animBg="1"/>
      <p:bldP spid="3853" grpId="0" animBg="1"/>
      <p:bldP spid="3854" grpId="0" animBg="1"/>
      <p:bldP spid="3855" grpId="0" animBg="1"/>
      <p:bldP spid="3856" grpId="0" animBg="1"/>
      <p:bldP spid="3857" grpId="0" animBg="1"/>
      <p:bldP spid="3858" grpId="0" animBg="1"/>
      <p:bldP spid="3859" grpId="0" animBg="1"/>
      <p:bldP spid="3860" grpId="0" animBg="1"/>
      <p:bldP spid="3861" grpId="0" animBg="1"/>
      <p:bldP spid="3862" grpId="0" animBg="1"/>
      <p:bldP spid="3863" grpId="0" animBg="1"/>
      <p:bldP spid="3864" grpId="0" animBg="1"/>
      <p:bldP spid="3865" grpId="0" animBg="1"/>
      <p:bldP spid="3866" grpId="0" animBg="1"/>
      <p:bldP spid="3867" grpId="0" animBg="1"/>
      <p:bldP spid="3868" grpId="0" animBg="1"/>
      <p:bldP spid="3869" grpId="0" animBg="1"/>
      <p:bldP spid="3870" grpId="0" animBg="1"/>
      <p:bldP spid="3871" grpId="0" animBg="1"/>
      <p:bldP spid="387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(4:3)</PresentationFormat>
  <Paragraphs>48</Paragraphs>
  <Slides>1</Slides>
  <Notes>0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</dc:creator>
  <cp:lastModifiedBy>Ulrich Mersch-Justus</cp:lastModifiedBy>
  <cp:revision>22</cp:revision>
  <dcterms:created xsi:type="dcterms:W3CDTF">2004-09-09T05:36:30Z</dcterms:created>
  <dcterms:modified xsi:type="dcterms:W3CDTF">2023-11-10T06:54:45Z</dcterms:modified>
</cp:coreProperties>
</file>